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595"/>
  </p:normalViewPr>
  <p:slideViewPr>
    <p:cSldViewPr snapToGrid="0" snapToObjects="1">
      <p:cViewPr varScale="1">
        <p:scale>
          <a:sx n="85" d="100"/>
          <a:sy n="85" d="100"/>
        </p:scale>
        <p:origin x="14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F905F-6E5B-0C48-AF70-9394C8A57D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0C7ED-E73B-0947-8C62-CF39E20F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0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SHOULD BE THE PRIMARY ONE USED WHEN DESCRIBING OPPORTUNITIES TO GET INVOLVED – If</a:t>
            </a:r>
            <a:r>
              <a:rPr lang="en-US" baseline="0" dirty="0" smtClean="0"/>
              <a:t> you need one specifically for your ministry, please contact the Communications Team to work with you to create one.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A330-B4CE-0540-9E34-CC14853316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52C-2095-624E-A55F-015406112F43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B175-05EE-624D-991A-F9F9F189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0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52C-2095-624E-A55F-015406112F43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B175-05EE-624D-991A-F9F9F189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52C-2095-624E-A55F-015406112F43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B175-05EE-624D-991A-F9F9F189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8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CDDF96C-8B26-CE41-B5FB-CC1C6918BF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4816C4-A2F8-354E-A7E4-6B6DF9BCB8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07376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8710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52C-2095-624E-A55F-015406112F43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B175-05EE-624D-991A-F9F9F189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52C-2095-624E-A55F-015406112F43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B175-05EE-624D-991A-F9F9F189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1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52C-2095-624E-A55F-015406112F43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B175-05EE-624D-991A-F9F9F189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52C-2095-624E-A55F-015406112F43}" type="datetimeFigureOut">
              <a:rPr lang="en-US" smtClean="0"/>
              <a:t>9/19/18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B175-05EE-624D-991A-F9F9F189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9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52C-2095-624E-A55F-015406112F43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B175-05EE-624D-991A-F9F9F189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52C-2095-624E-A55F-015406112F43}" type="datetimeFigureOut">
              <a:rPr lang="en-US" smtClean="0"/>
              <a:t>9/19/18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B175-05EE-624D-991A-F9F9F189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52C-2095-624E-A55F-015406112F43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B175-05EE-624D-991A-F9F9F189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1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F52C-2095-624E-A55F-015406112F43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B175-05EE-624D-991A-F9F9F189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F52C-2095-624E-A55F-015406112F43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9B175-05EE-624D-991A-F9F9F189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3" t="33286" r="35603" b="34976"/>
          <a:stretch/>
        </p:blipFill>
        <p:spPr>
          <a:xfrm>
            <a:off x="323498" y="1829069"/>
            <a:ext cx="1045841" cy="1162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3" t="33286" r="35603" b="34976"/>
          <a:stretch/>
        </p:blipFill>
        <p:spPr>
          <a:xfrm>
            <a:off x="323498" y="3137230"/>
            <a:ext cx="1045841" cy="1162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3" t="33286" r="35603" b="34976"/>
          <a:stretch/>
        </p:blipFill>
        <p:spPr>
          <a:xfrm>
            <a:off x="323498" y="4445391"/>
            <a:ext cx="1045841" cy="1162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3" t="33286" r="35603" b="34976"/>
          <a:stretch/>
        </p:blipFill>
        <p:spPr>
          <a:xfrm>
            <a:off x="5729823" y="1829068"/>
            <a:ext cx="1045841" cy="1162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3" t="33286" r="35603" b="34976"/>
          <a:stretch/>
        </p:blipFill>
        <p:spPr>
          <a:xfrm>
            <a:off x="5729822" y="3137230"/>
            <a:ext cx="1045841" cy="11628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9056331F-8BC7-074D-96A4-2DAD6B0F74F7}"/>
              </a:ext>
            </a:extLst>
          </p:cNvPr>
          <p:cNvSpPr txBox="1">
            <a:spLocks/>
          </p:cNvSpPr>
          <p:nvPr/>
        </p:nvSpPr>
        <p:spPr>
          <a:xfrm>
            <a:off x="1160405" y="313576"/>
            <a:ext cx="11501709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400" b="1" dirty="0">
                <a:solidFill>
                  <a:srgbClr val="70BE46"/>
                </a:solidFill>
                <a:latin typeface="Helvetica" charset="0"/>
                <a:ea typeface="Helvetica" charset="0"/>
                <a:cs typeface="Helvetica" charset="0"/>
              </a:rPr>
              <a:t>How Can You Help?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8776" y="2037771"/>
            <a:ext cx="382259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Sign up to volunteer in your community</a:t>
            </a:r>
            <a:endParaRPr lang="en-US" sz="2800" dirty="0">
              <a:ln w="0"/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9338" y="3505052"/>
            <a:ext cx="39420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Host a diaper drive</a:t>
            </a:r>
            <a:endParaRPr lang="en-US" sz="2800" dirty="0">
              <a:ln w="0"/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8775" y="4641557"/>
            <a:ext cx="44780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Cook a meal for a cottage or foster family</a:t>
            </a:r>
            <a:endParaRPr lang="en-US" sz="2800" dirty="0">
              <a:ln w="0"/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8294" y="2037770"/>
            <a:ext cx="39420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Host a backpack packing party</a:t>
            </a:r>
            <a:endParaRPr lang="en-US" sz="2800" dirty="0">
              <a:ln w="0"/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8294" y="3532529"/>
            <a:ext cx="46379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smtClean="0">
                <a:ln w="0"/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Become a foster parent</a:t>
            </a:r>
            <a:endParaRPr lang="en-US" sz="2800" dirty="0">
              <a:ln w="0"/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3" t="33286" r="35603" b="34976"/>
          <a:stretch/>
        </p:blipFill>
        <p:spPr>
          <a:xfrm>
            <a:off x="5729822" y="4549744"/>
            <a:ext cx="1045841" cy="11628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8294" y="4654095"/>
            <a:ext cx="436779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For more: </a:t>
            </a:r>
            <a:r>
              <a:rPr lang="en-US" sz="2800" dirty="0" err="1" smtClean="0">
                <a:ln w="0"/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OneMoreChild.org</a:t>
            </a:r>
            <a:endParaRPr lang="en-US" sz="2800" dirty="0">
              <a:ln w="0"/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4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812192-EA9C-BD42-AADA-A4E16F560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r="10488"/>
          <a:stretch/>
        </p:blipFill>
        <p:spPr>
          <a:xfrm>
            <a:off x="0" y="0"/>
            <a:ext cx="441192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9056331F-8BC7-074D-96A4-2DAD6B0F74F7}"/>
              </a:ext>
            </a:extLst>
          </p:cNvPr>
          <p:cNvSpPr txBox="1">
            <a:spLocks/>
          </p:cNvSpPr>
          <p:nvPr/>
        </p:nvSpPr>
        <p:spPr>
          <a:xfrm>
            <a:off x="4721900" y="208645"/>
            <a:ext cx="7545049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70BE46"/>
                </a:solidFill>
                <a:latin typeface="Helvetica" charset="0"/>
                <a:ea typeface="Helvetica" charset="0"/>
                <a:cs typeface="Helvetica" charset="0"/>
              </a:rPr>
              <a:t>Real Kids, Real Needs</a:t>
            </a:r>
            <a:endParaRPr lang="en-US" sz="5400" b="1" dirty="0">
              <a:solidFill>
                <a:srgbClr val="70BE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18073" y="6189574"/>
            <a:ext cx="2673927" cy="670560"/>
          </a:xfrm>
          <a:prstGeom prst="rect">
            <a:avLst/>
          </a:prstGeom>
          <a:solidFill>
            <a:srgbClr val="003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89574"/>
            <a:ext cx="9518073" cy="670560"/>
          </a:xfrm>
          <a:prstGeom prst="rect">
            <a:avLst/>
          </a:prstGeom>
          <a:solidFill>
            <a:srgbClr val="70B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3" y="5152721"/>
            <a:ext cx="2745331" cy="27453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9036" y="1319270"/>
            <a:ext cx="70303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5400" dirty="0" smtClean="0">
                <a:solidFill>
                  <a:srgbClr val="003047"/>
                </a:solidFill>
                <a:latin typeface="Helvetica" charset="0"/>
                <a:ea typeface="Helvetica" charset="0"/>
                <a:cs typeface="Helvetica" charset="0"/>
              </a:rPr>
              <a:t>Stat 1</a:t>
            </a:r>
          </a:p>
          <a:p>
            <a:pPr marL="285750" indent="-285750">
              <a:buFont typeface="Arial" charset="0"/>
              <a:buChar char="•"/>
            </a:pPr>
            <a:r>
              <a:rPr lang="en-US" sz="5400" dirty="0" smtClean="0">
                <a:solidFill>
                  <a:srgbClr val="003047"/>
                </a:solidFill>
                <a:latin typeface="Helvetica" charset="0"/>
                <a:ea typeface="Helvetica" charset="0"/>
                <a:cs typeface="Helvetica" charset="0"/>
              </a:rPr>
              <a:t>Stat 2</a:t>
            </a:r>
          </a:p>
          <a:p>
            <a:pPr marL="285750" indent="-285750">
              <a:buFont typeface="Arial" charset="0"/>
              <a:buChar char="•"/>
            </a:pPr>
            <a:r>
              <a:rPr lang="en-US" sz="5400" dirty="0" smtClean="0">
                <a:solidFill>
                  <a:srgbClr val="003047"/>
                </a:solidFill>
                <a:latin typeface="Helvetica" charset="0"/>
                <a:ea typeface="Helvetica" charset="0"/>
                <a:cs typeface="Helvetica" charset="0"/>
              </a:rPr>
              <a:t>Stat 3</a:t>
            </a:r>
          </a:p>
          <a:p>
            <a:pPr marL="285750" indent="-285750">
              <a:buFont typeface="Arial" charset="0"/>
              <a:buChar char="•"/>
            </a:pPr>
            <a:r>
              <a:rPr lang="en-US" sz="5400" dirty="0" smtClean="0">
                <a:solidFill>
                  <a:srgbClr val="003047"/>
                </a:solidFill>
                <a:latin typeface="Helvetica" charset="0"/>
                <a:ea typeface="Helvetica" charset="0"/>
                <a:cs typeface="Helvetica" charset="0"/>
              </a:rPr>
              <a:t>Stat 4</a:t>
            </a:r>
          </a:p>
          <a:p>
            <a:pPr marL="285750" indent="-285750">
              <a:buFont typeface="Arial" charset="0"/>
              <a:buChar char="•"/>
            </a:pPr>
            <a:r>
              <a:rPr lang="en-US" sz="5400" dirty="0" smtClean="0">
                <a:solidFill>
                  <a:srgbClr val="003047"/>
                </a:solidFill>
                <a:latin typeface="Helvetica" charset="0"/>
                <a:ea typeface="Helvetica" charset="0"/>
                <a:cs typeface="Helvetica" charset="0"/>
              </a:rPr>
              <a:t>Stat 5</a:t>
            </a:r>
            <a:endParaRPr lang="en-US" sz="5400" dirty="0">
              <a:solidFill>
                <a:srgbClr val="00304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1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90</Words>
  <Application>Microsoft Macintosh PowerPoint</Application>
  <PresentationFormat>Widescreen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Calibri Light</vt:lpstr>
      <vt:lpstr>Helvetica</vt:lpstr>
      <vt:lpstr>Helvetica Light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RJ Walters</dc:creator>
  <cp:lastModifiedBy>RJ Walters</cp:lastModifiedBy>
  <cp:revision>2</cp:revision>
  <dcterms:created xsi:type="dcterms:W3CDTF">2018-09-19T19:52:38Z</dcterms:created>
  <dcterms:modified xsi:type="dcterms:W3CDTF">2018-09-19T20:10:54Z</dcterms:modified>
</cp:coreProperties>
</file>