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40A2-FE02-9D4F-B03F-6E77A6DCE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CEAEC-DF90-864F-8B53-CD392DB88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8E40-5646-BA44-B3B5-3A42C8D5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274A-3848-1641-9527-EF3C0B22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526DE-C167-0C4B-B1EC-06504B6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B469-7ABA-CD41-85B0-E222F4D0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DA2C9-BC4C-6F4B-BF0B-015850484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229D-CE90-2544-99A2-37B0CEC9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2A1D-0698-3A4A-9CE4-1FDEE855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4AA1-BB0C-7941-BC10-5F20E8BB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516CB-ECC7-6F4C-9546-2C01E16AE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2862A-CDDD-1449-AEE5-28E8CDEC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C20FB-F930-A24D-835A-C2EA0F4B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6199-D5AD-6249-88E1-DEDA1643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6219-8C37-A943-A753-FC583349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60E1-4733-E248-9E73-D08A3567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FDB6-F252-BC43-B02C-ECC1D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307A8-5827-854D-AC1F-8A592609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AD21-8C71-374D-84C1-D842D528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98BE-A14C-6A41-83FC-D1D69563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226C-B4AE-7544-88EB-49962296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F2C9F-571B-F747-9BE5-3D8370F7F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5214E-C79A-DF41-899B-AA7B8C73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3FBE-377B-1E40-927D-4EBF7D6C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8C8A-C760-4447-BC2F-92542962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B34F-6A29-D647-95F7-D100FB26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77C9-75D9-1640-B66A-E9A71ACC0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039D0-E7D5-E442-8CCC-9C8038879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C2FA2-FF23-E140-8159-64ABFC79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79AF1-5D0A-E149-AE3E-296409F0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E0294-ED2C-CB40-8B3F-6029C75A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6B6D-40B7-8C46-94C5-55DB565A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4CC8D-AD81-9D4A-93CD-FC4A9ED0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7706-27B8-E04A-A03E-62D5DEC0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8249-E6BE-7D49-9F02-B84DCACA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37595-8B31-7A44-B2F2-CE5C72174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863F9-B70C-6042-989D-E769F3F9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C1AAC-BC3C-9849-84AB-B8088881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C9836-78F0-9742-896F-5F4D81D2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75F3-366F-7D45-96B1-A5937CAD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BE2BB-D9A8-6D4D-ADCA-7131D587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3A176-919C-C542-B56A-C915A675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55371-B5D7-114E-82DB-0A09EBA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4D4BA-AB93-5944-A807-23C6F1EC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C20D9-9EE3-1D47-AAE6-AFB9A62A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A44A4-D738-9A44-914D-0BDCC679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DB8E-BAFD-0A40-B3D3-D4CB3C4A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0002-F309-2549-A46B-EA6197EE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E7115-CEE3-5448-95E1-143A866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2DCA4-C930-E640-9E6E-8E3CA1E8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73748-129A-9A4D-8C2B-7FE179FA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33849-EFBE-0C41-A6FE-CE147657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9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B7E0-1EBA-3244-AB57-DBEFDE04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72FFD-6991-4746-984D-4C553E503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38C9-511F-7344-ACDA-CAFA177D2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439C5-E86B-2545-AB6E-B0E794D8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766F-DE35-BF49-A870-92548584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7B7A0-C3D9-DB4B-9447-51761C31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6552B-BB8E-5E43-80DA-8370F69A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0D15-415E-F749-888A-ADCEBAF58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5801-8552-084F-8BA5-95ACEA5E6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367D-F81E-374E-889B-91BD4228FE1F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EC4C3-E89D-464F-A2E9-B03CB747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438C6-EC06-EB49-AE2A-AF0F870D1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2ABA1-013F-4149-A182-6C5017B8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9976-3FC2-CD47-9029-9E210CD3790A}"/>
              </a:ext>
            </a:extLst>
          </p:cNvPr>
          <p:cNvSpPr txBox="1"/>
          <p:nvPr/>
        </p:nvSpPr>
        <p:spPr>
          <a:xfrm>
            <a:off x="9974317" y="5412828"/>
            <a:ext cx="1103586" cy="7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QR code will need to be recreated based on 2021 page. Please send URL.</a:t>
            </a:r>
          </a:p>
        </p:txBody>
      </p:sp>
    </p:spTree>
    <p:extLst>
      <p:ext uri="{BB962C8B-B14F-4D97-AF65-F5344CB8AC3E}">
        <p14:creationId xmlns:p14="http://schemas.microsoft.com/office/powerpoint/2010/main" val="115438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2ABA1-013F-4149-A182-6C5017B8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9976-3FC2-CD47-9029-9E210CD3790A}"/>
              </a:ext>
            </a:extLst>
          </p:cNvPr>
          <p:cNvSpPr txBox="1"/>
          <p:nvPr/>
        </p:nvSpPr>
        <p:spPr>
          <a:xfrm>
            <a:off x="9974317" y="5412828"/>
            <a:ext cx="1103586" cy="7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QR code will need to be recreated based on 2021 page. Please send URL.</a:t>
            </a:r>
          </a:p>
        </p:txBody>
      </p:sp>
    </p:spTree>
    <p:extLst>
      <p:ext uri="{BB962C8B-B14F-4D97-AF65-F5344CB8AC3E}">
        <p14:creationId xmlns:p14="http://schemas.microsoft.com/office/powerpoint/2010/main" val="36269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Dionisio-Connelly</dc:creator>
  <cp:lastModifiedBy>Rowena Dionisio-Connelly</cp:lastModifiedBy>
  <cp:revision>5</cp:revision>
  <dcterms:created xsi:type="dcterms:W3CDTF">2021-01-07T19:34:15Z</dcterms:created>
  <dcterms:modified xsi:type="dcterms:W3CDTF">2021-02-26T18:24:46Z</dcterms:modified>
</cp:coreProperties>
</file>