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0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9373" y="0"/>
            <a:ext cx="1028388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AdobeStock_250100321.jpeg" descr="AdobeStock_250100321.jpeg"/>
          <p:cNvPicPr>
            <a:picLocks noChangeAspect="1"/>
          </p:cNvPicPr>
          <p:nvPr/>
        </p:nvPicPr>
        <p:blipFill>
          <a:blip r:embed="rId3">
            <a:extLst/>
          </a:blip>
          <a:srcRect l="10619" t="22668" r="10619" b="0"/>
          <a:stretch>
            <a:fillRect/>
          </a:stretch>
        </p:blipFill>
        <p:spPr>
          <a:xfrm>
            <a:off x="-2170466" y="-84535"/>
            <a:ext cx="10735741" cy="7027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1"/>
          <p:cNvSpPr txBox="1"/>
          <p:nvPr>
            <p:ph type="ctrTitle"/>
          </p:nvPr>
        </p:nvSpPr>
        <p:spPr>
          <a:xfrm>
            <a:off x="8504507" y="158222"/>
            <a:ext cx="3687495" cy="2421927"/>
          </a:xfrm>
          <a:prstGeom prst="rect">
            <a:avLst/>
          </a:prstGeom>
        </p:spPr>
        <p:txBody>
          <a:bodyPr/>
          <a:lstStyle>
            <a:lvl1pPr defTabSz="905255">
              <a:defRPr sz="5300">
                <a:solidFill>
                  <a:srgbClr val="FFFFFF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pPr/>
            <a:r>
              <a:t>DIAPER DRIVE 2021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9007543" y="2644613"/>
            <a:ext cx="2681418" cy="16538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t>OUR GOAL: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98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356287" y="5401886"/>
            <a:ext cx="2387818" cy="233542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1"/>
          <p:cNvSpPr txBox="1"/>
          <p:nvPr/>
        </p:nvSpPr>
        <p:spPr>
          <a:xfrm>
            <a:off x="81827" y="4668861"/>
            <a:ext cx="6561481" cy="199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>
              <a:lnSpc>
                <a:spcPct val="90000"/>
              </a:lnSpc>
              <a:defRPr sz="5400">
                <a:solidFill>
                  <a:srgbClr val="003047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pPr/>
            <a:r>
              <a:t>MORE THAN EVER</a:t>
            </a:r>
          </a:p>
        </p:txBody>
      </p:sp>
      <p:sp>
        <p:nvSpPr>
          <p:cNvPr id="100" name="Title 1"/>
          <p:cNvSpPr txBox="1"/>
          <p:nvPr/>
        </p:nvSpPr>
        <p:spPr>
          <a:xfrm>
            <a:off x="8629139" y="6313304"/>
            <a:ext cx="3438230" cy="51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>
              <a:lnSpc>
                <a:spcPct val="90000"/>
              </a:lnSpc>
              <a:defRPr sz="1500">
                <a:solidFill>
                  <a:srgbClr val="6BBE4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www.onemorechild.org/diaperdrive</a:t>
            </a:r>
          </a:p>
        </p:txBody>
      </p:sp>
      <p:sp>
        <p:nvSpPr>
          <p:cNvPr id="101" name="Rectangle"/>
          <p:cNvSpPr/>
          <p:nvPr/>
        </p:nvSpPr>
        <p:spPr>
          <a:xfrm>
            <a:off x="321776" y="5518090"/>
            <a:ext cx="3152319" cy="298511"/>
          </a:xfrm>
          <a:prstGeom prst="rect">
            <a:avLst/>
          </a:prstGeom>
          <a:solidFill>
            <a:srgbClr val="102F4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02" name="TextBox 2"/>
          <p:cNvSpPr txBox="1"/>
          <p:nvPr/>
        </p:nvSpPr>
        <p:spPr>
          <a:xfrm>
            <a:off x="261527" y="5405726"/>
            <a:ext cx="3272818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6DBD4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WE NEED DIAPERS</a:t>
            </a:r>
          </a:p>
        </p:txBody>
      </p:sp>
      <p:sp>
        <p:nvSpPr>
          <p:cNvPr id="103" name="TextBox 3"/>
          <p:cNvSpPr txBox="1"/>
          <p:nvPr/>
        </p:nvSpPr>
        <p:spPr>
          <a:xfrm>
            <a:off x="8953327" y="4421982"/>
            <a:ext cx="2789854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Families are in need, now more than ever. One More Child is collecting </a:t>
            </a:r>
            <a:r>
              <a:rPr>
                <a:solidFill>
                  <a:srgbClr val="6BBE46"/>
                </a:solidFill>
              </a:rPr>
              <a:t>1 million diapers</a:t>
            </a:r>
            <a:r>
              <a:t> by November 14. Join us to help supply the need!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