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14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9373" y="0"/>
            <a:ext cx="1028388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AdobeStock_25010032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" b="877"/>
          <a:stretch/>
        </p:blipFill>
        <p:spPr>
          <a:xfrm>
            <a:off x="-2168918" y="-84611"/>
            <a:ext cx="10735741" cy="7027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8504507" y="158222"/>
            <a:ext cx="3761065" cy="2421927"/>
          </a:xfrm>
          <a:prstGeom prst="rect">
            <a:avLst/>
          </a:prstGeom>
        </p:spPr>
        <p:txBody>
          <a:bodyPr/>
          <a:lstStyle>
            <a:lvl1pPr defTabSz="905255">
              <a:defRPr sz="5300">
                <a:solidFill>
                  <a:srgbClr val="FFFFFF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rPr dirty="0"/>
              <a:t>DIAPER DRIVE 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97" name="TextBox 5"/>
          <p:cNvSpPr txBox="1"/>
          <p:nvPr/>
        </p:nvSpPr>
        <p:spPr>
          <a:xfrm>
            <a:off x="9007543" y="2644613"/>
            <a:ext cx="2681418" cy="16538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t>OUR GOAL:</a:t>
            </a: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98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4354" y="5182660"/>
            <a:ext cx="2387818" cy="233542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le 1"/>
          <p:cNvSpPr txBox="1"/>
          <p:nvPr/>
        </p:nvSpPr>
        <p:spPr>
          <a:xfrm>
            <a:off x="81827" y="4668861"/>
            <a:ext cx="6561481" cy="199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rgbClr val="003047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MORE THAN EVER</a:t>
            </a:r>
          </a:p>
        </p:txBody>
      </p:sp>
      <p:sp>
        <p:nvSpPr>
          <p:cNvPr id="100" name="Title 1"/>
          <p:cNvSpPr txBox="1"/>
          <p:nvPr/>
        </p:nvSpPr>
        <p:spPr>
          <a:xfrm>
            <a:off x="8629139" y="6313304"/>
            <a:ext cx="3438230" cy="512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>
              <a:lnSpc>
                <a:spcPct val="90000"/>
              </a:lnSpc>
              <a:defRPr sz="1500">
                <a:solidFill>
                  <a:srgbClr val="6BBE4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www.onemorechild.org/diaperdrive</a:t>
            </a:r>
          </a:p>
        </p:txBody>
      </p:sp>
      <p:sp>
        <p:nvSpPr>
          <p:cNvPr id="101" name="Rectangle"/>
          <p:cNvSpPr/>
          <p:nvPr/>
        </p:nvSpPr>
        <p:spPr>
          <a:xfrm>
            <a:off x="321776" y="5518090"/>
            <a:ext cx="3152319" cy="298511"/>
          </a:xfrm>
          <a:prstGeom prst="rect">
            <a:avLst/>
          </a:prstGeom>
          <a:solidFill>
            <a:srgbClr val="102F4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02" name="TextBox 2"/>
          <p:cNvSpPr txBox="1"/>
          <p:nvPr/>
        </p:nvSpPr>
        <p:spPr>
          <a:xfrm>
            <a:off x="261527" y="5405726"/>
            <a:ext cx="3272818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6DBD4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WE NEED DIAPERS</a:t>
            </a:r>
          </a:p>
        </p:txBody>
      </p:sp>
      <p:sp>
        <p:nvSpPr>
          <p:cNvPr id="103" name="TextBox 3"/>
          <p:cNvSpPr txBox="1"/>
          <p:nvPr/>
        </p:nvSpPr>
        <p:spPr>
          <a:xfrm>
            <a:off x="8953327" y="4421982"/>
            <a:ext cx="2789854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Families are in need, now more than ever. One More Child is collecting </a:t>
            </a:r>
            <a:r>
              <a:rPr dirty="0">
                <a:solidFill>
                  <a:srgbClr val="6BBE46"/>
                </a:solidFill>
              </a:rPr>
              <a:t>1 million diapers</a:t>
            </a:r>
            <a:r>
              <a:rPr dirty="0"/>
              <a:t> by November 1</a:t>
            </a:r>
            <a:r>
              <a:rPr lang="en-US" dirty="0"/>
              <a:t>3.</a:t>
            </a:r>
            <a:r>
              <a:rPr dirty="0"/>
              <a:t> Join us to help supply the need!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Proxima Nova</vt:lpstr>
      <vt:lpstr>Proxima Nova Black</vt:lpstr>
      <vt:lpstr>Proxima Nova Extrabold</vt:lpstr>
      <vt:lpstr>Proxima Nova Medium</vt:lpstr>
      <vt:lpstr>Office Theme</vt:lpstr>
      <vt:lpstr>DIAPER DRIVE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DIAPER DRIVE 2022</dc:title>
  <cp:lastModifiedBy>Alivia Moore</cp:lastModifiedBy>
  <cp:revision>1</cp:revision>
  <dcterms:modified xsi:type="dcterms:W3CDTF">2022-07-27T18:22:57Z</dcterms:modified>
</cp:coreProperties>
</file>