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F40A2-FE02-9D4F-B03F-6E77A6DCEB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CEAEC-DF90-864F-8B53-CD392DB883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DC8E40-5646-BA44-B3B5-3A42C8D57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2367D-F81E-374E-889B-91BD4228FE1F}" type="datetimeFigureOut">
              <a:rPr lang="en-US" smtClean="0"/>
              <a:t>2/8/23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9B274A-3848-1641-9527-EF3C0B226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A526DE-C167-0C4B-B1EC-06504B626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006FE-64EE-A145-9536-729AA8CA8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892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B469-7ABA-CD41-85B0-E222F4D03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FDA2C9-BC4C-6F4B-BF0B-015850484E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73229D-CE90-2544-99A2-37B0CEC92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2367D-F81E-374E-889B-91BD4228FE1F}" type="datetimeFigureOut">
              <a:rPr lang="en-US" smtClean="0"/>
              <a:t>2/8/23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C02A1D-0698-3A4A-9CE4-1FDEE855B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6B4AA1-BB0C-7941-BC10-5F20E8BB3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006FE-64EE-A145-9536-729AA8CA8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641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6516CB-ECC7-6F4C-9546-2C01E16AE0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62862A-CDDD-1449-AEE5-28E8CDECCF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5C20FB-F930-A24D-835A-C2EA0F4B8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2367D-F81E-374E-889B-91BD4228FE1F}" type="datetimeFigureOut">
              <a:rPr lang="en-US" smtClean="0"/>
              <a:t>2/8/23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CD6199-D5AD-6249-88E1-DEDA1643D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5D6219-8C37-A943-A753-FC5833498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006FE-64EE-A145-9536-729AA8CA8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68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B60E1-4733-E248-9E73-D08A35672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DFFDB6-F252-BC43-B02C-ECC1D42781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307A8-5827-854D-AC1F-8A5926092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2367D-F81E-374E-889B-91BD4228FE1F}" type="datetimeFigureOut">
              <a:rPr lang="en-US" smtClean="0"/>
              <a:t>2/8/23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6DAD21-8C71-374D-84C1-D842D5289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698BE-A14C-6A41-83FC-D1D69563B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006FE-64EE-A145-9536-729AA8CA8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890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F226C-B4AE-7544-88EB-499622967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AF2C9F-571B-F747-9BE5-3D8370F7F7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D5214E-C79A-DF41-899B-AA7B8C734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2367D-F81E-374E-889B-91BD4228FE1F}" type="datetimeFigureOut">
              <a:rPr lang="en-US" smtClean="0"/>
              <a:t>2/8/23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C83FBE-377B-1E40-927D-4EBF7D6C7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8D8C8A-C760-4447-BC2F-925429621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006FE-64EE-A145-9536-729AA8CA8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262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BB34F-6A29-D647-95F7-D100FB264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4577C9-75D9-1640-B66A-E9A71ACC08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D039D0-E7D5-E442-8CCC-9C80388799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FC2FA2-FF23-E140-8159-64ABFC796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2367D-F81E-374E-889B-91BD4228FE1F}" type="datetimeFigureOut">
              <a:rPr lang="en-US" smtClean="0"/>
              <a:t>2/8/23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C79AF1-5D0A-E149-AE3E-296409F09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5E0294-ED2C-CB40-8B3F-6029C75A6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006FE-64EE-A145-9536-729AA8CA8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176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06B6D-40B7-8C46-94C5-55DB565A7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24CC8D-AD81-9D4A-93CD-FC4A9ED02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237706-27B8-E04A-A03E-62D5DEC075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018249-E6BE-7D49-9F02-B84DCACAB0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D37595-8B31-7A44-B2F2-CE5C721748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52863F9-B70C-6042-989D-E769F3F92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2367D-F81E-374E-889B-91BD4228FE1F}" type="datetimeFigureOut">
              <a:rPr lang="en-US" smtClean="0"/>
              <a:t>2/8/23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2C1AAC-BC3C-9849-84AB-B8088881C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12C9836-78F0-9742-896F-5F4D81D29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006FE-64EE-A145-9536-729AA8CA8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314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B75F3-366F-7D45-96B1-A5937CAD5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6BE2BB-D9A8-6D4D-ADCA-7131D5875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2367D-F81E-374E-889B-91BD4228FE1F}" type="datetimeFigureOut">
              <a:rPr lang="en-US" smtClean="0"/>
              <a:t>2/8/23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C3A176-919C-C542-B56A-C915A675C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F55371-B5D7-114E-82DB-0A09EBA84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006FE-64EE-A145-9536-729AA8CA8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404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AB4D4BA-AB93-5944-A807-23C6F1ECE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2367D-F81E-374E-889B-91BD4228FE1F}" type="datetimeFigureOut">
              <a:rPr lang="en-US" smtClean="0"/>
              <a:t>2/8/23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5C20D9-9EE3-1D47-AAE6-AFB9A62A9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AA44A4-D738-9A44-914D-0BDCC6791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006FE-64EE-A145-9536-729AA8CA8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407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0DB8E-BAFD-0A40-B3D3-D4CB3C4AA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1E0002-F309-2549-A46B-EA6197EEEE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CE7115-CEE3-5448-95E1-143A8660E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52DCA4-C930-E640-9E6E-8E3CA1E88B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2367D-F81E-374E-889B-91BD4228FE1F}" type="datetimeFigureOut">
              <a:rPr lang="en-US" smtClean="0"/>
              <a:t>2/8/23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873748-129A-9A4D-8C2B-7FE179FAA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C33849-EFBE-0C41-A6FE-CE1476571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006FE-64EE-A145-9536-729AA8CA8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199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6B7E0-1EBA-3244-AB57-DBEFDE046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772FFD-6991-4746-984D-4C553E5031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A038C9-511F-7344-ACDA-CAFA177D20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1439C5-E86B-2545-AB6E-B0E794D8ED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2367D-F81E-374E-889B-91BD4228FE1F}" type="datetimeFigureOut">
              <a:rPr lang="en-US" smtClean="0"/>
              <a:t>2/8/23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4C766F-DE35-BF49-A870-925485842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17B7A0-C3D9-DB4B-9447-51761C314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006FE-64EE-A145-9536-729AA8CA8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567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2E6552B-BB8E-5E43-80DA-8370F69AA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7C0D15-415E-F749-888A-ADCEBAF58C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855801-8552-084F-8BA5-95ACEA5E69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E2367D-F81E-374E-889B-91BD4228FE1F}" type="datetimeFigureOut">
              <a:rPr lang="en-US" smtClean="0"/>
              <a:t>2/8/23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9EC4C3-E89D-464F-A2E9-B03CB747FB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1438C6-EC06-EB49-AE2A-AF0F870D14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5006FE-64EE-A145-9536-729AA8CA8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072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D72ABA1-013F-4149-A182-6C5017B8B3F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98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D72ABA1-013F-4149-A182-6C5017B8B3F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3878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1E1CDEAFA9621429E1EA7FFB6C20946" ma:contentTypeVersion="17" ma:contentTypeDescription="Create a new document." ma:contentTypeScope="" ma:versionID="94fbcdc43af0f25c709d5e80627ddbba">
  <xsd:schema xmlns:xsd="http://www.w3.org/2001/XMLSchema" xmlns:xs="http://www.w3.org/2001/XMLSchema" xmlns:p="http://schemas.microsoft.com/office/2006/metadata/properties" xmlns:ns2="80095ba4-0ca4-4ccb-a31c-5291b0dd07df" xmlns:ns3="2cc7f585-e0db-4cbe-88cf-2b81caa67558" targetNamespace="http://schemas.microsoft.com/office/2006/metadata/properties" ma:root="true" ma:fieldsID="dffee46ff9b950dac98c6c0445a87c4e" ns2:_="" ns3:_="">
    <xsd:import namespace="80095ba4-0ca4-4ccb-a31c-5291b0dd07df"/>
    <xsd:import namespace="2cc7f585-e0db-4cbe-88cf-2b81caa6755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lcf76f155ced4ddcb4097134ff3c332f" minOccurs="0"/>
                <xsd:element ref="ns2:TaxCatchAll" minOccurs="0"/>
                <xsd:element ref="ns3:MediaServiceLocation" minOccurs="0"/>
                <xsd:element ref="ns3:Imag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095ba4-0ca4-4ccb-a31c-5291b0dd07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8f5ee9e8-1e59-4af2-907c-474945575586}" ma:internalName="TaxCatchAll" ma:showField="CatchAllData" ma:web="80095ba4-0ca4-4ccb-a31c-5291b0dd07d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c7f585-e0db-4cbe-88cf-2b81caa6755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80748812-0963-466a-9fe3-b1520a5070c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Image" ma:index="24" nillable="true" ma:displayName="Image" ma:format="Thumbnail" ma:internalName="Imag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cc7f585-e0db-4cbe-88cf-2b81caa67558">
      <Terms xmlns="http://schemas.microsoft.com/office/infopath/2007/PartnerControls"/>
    </lcf76f155ced4ddcb4097134ff3c332f>
    <Image xmlns="2cc7f585-e0db-4cbe-88cf-2b81caa67558" xsi:nil="true"/>
    <TaxCatchAll xmlns="80095ba4-0ca4-4ccb-a31c-5291b0dd07df" xsi:nil="true"/>
  </documentManagement>
</p:properties>
</file>

<file path=customXml/itemProps1.xml><?xml version="1.0" encoding="utf-8"?>
<ds:datastoreItem xmlns:ds="http://schemas.openxmlformats.org/officeDocument/2006/customXml" ds:itemID="{BC8DF584-F1D0-4384-A7BC-B2E87580A8CB}"/>
</file>

<file path=customXml/itemProps2.xml><?xml version="1.0" encoding="utf-8"?>
<ds:datastoreItem xmlns:ds="http://schemas.openxmlformats.org/officeDocument/2006/customXml" ds:itemID="{0D4FC45A-4C58-47AF-B442-7FB35ABC12B2}"/>
</file>

<file path=customXml/itemProps3.xml><?xml version="1.0" encoding="utf-8"?>
<ds:datastoreItem xmlns:ds="http://schemas.openxmlformats.org/officeDocument/2006/customXml" ds:itemID="{F1D02E5C-9622-486B-80ED-5C8E5B1E8F51}"/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0</Words>
  <Application>Microsoft Macintosh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Rowena Dionisio-Connelly</dc:creator>
  <cp:lastModifiedBy>Rowena Dionisio-Connelly</cp:lastModifiedBy>
  <cp:revision>10</cp:revision>
  <dcterms:created xsi:type="dcterms:W3CDTF">2021-01-07T19:34:15Z</dcterms:created>
  <dcterms:modified xsi:type="dcterms:W3CDTF">2023-02-08T17:15:30Z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0x010100A1E1CDEAFA9621429E1EA7FFB6C20946</vt:lpwstr>
  </property>
  <property fmtid="{D5CDD505-2E9C-101B-9397-08002B2CF9AE}" pid="3" name="MediaServiceImageTags">
    <vt:lpwstr/>
  </property>
</Properties>
</file>