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1" r:id="rId8"/>
    <p:sldId id="263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6ABA42"/>
    <a:srgbClr val="63157F"/>
    <a:srgbClr val="F36B20"/>
    <a:srgbClr val="F9C917"/>
    <a:srgbClr val="E13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35"/>
    <p:restoredTop sz="94646"/>
  </p:normalViewPr>
  <p:slideViewPr>
    <p:cSldViewPr snapToGrid="0">
      <p:cViewPr varScale="1">
        <p:scale>
          <a:sx n="77" d="100"/>
          <a:sy n="77" d="100"/>
        </p:scale>
        <p:origin x="21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D8BF-FBF5-68B8-2D0B-91BF618E4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DE3CD-2F78-E1DA-CCEB-5019D95A3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BD9A2-9F0E-8086-EA96-3EFF0C0F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D857-945B-EA47-B3C0-5CEB1F385706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CF729-36A1-7090-5569-290528FF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CC619-6E7D-B9C8-55F2-EEF5B5591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69B4-E7C1-C94D-8BF2-EEE6C4D4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3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141E8-2A14-35CF-BCB5-1365FF0DE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114F89-C449-888A-0643-BF72C63E4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40E78-9431-F475-019A-CE36C5F3A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D857-945B-EA47-B3C0-5CEB1F385706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5BC09-721F-67E0-7343-38CDE84D5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AF1B7-D56D-49B2-E189-8458C4FE8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69B4-E7C1-C94D-8BF2-EEE6C4D4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2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244BC9-C69C-A0BC-0AB9-4789B2C88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0F6E1-9DA8-96C8-4ECE-35375256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CB659-B891-B046-220E-4693D024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D857-945B-EA47-B3C0-5CEB1F385706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094AC-046A-2CBE-36FE-F407B932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F9678-F059-6FED-F11C-E7272445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69B4-E7C1-C94D-8BF2-EEE6C4D4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0DA0-8BE2-E481-8745-F6027E41A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DECFA-32AE-FA84-DEA0-329C37C1B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9F7B7-693E-3F2B-7715-1020B1657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D857-945B-EA47-B3C0-5CEB1F385706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DB379-9D7C-7F0B-5185-3F6BBD48B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E58BC-E165-21F9-35F2-206D09E2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69B4-E7C1-C94D-8BF2-EEE6C4D4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1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74ACD-302C-22AB-62AB-C77D04298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DF3C6-F35D-FA2E-7362-FC66329FA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AC31D-5552-86AC-28C3-820B987B0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D857-945B-EA47-B3C0-5CEB1F385706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99198-3039-95FB-A26B-77D32E80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2E605-E80A-9F4D-4468-F5A98162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69B4-E7C1-C94D-8BF2-EEE6C4D4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C64D2-BE41-6627-3C13-B840F2733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56699-EB7F-AFDA-7D52-6E54DF07C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35D5A-DF97-1ED9-E577-5BCA47C86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B237B-EFD0-8A21-7A30-B333DA5FB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D857-945B-EA47-B3C0-5CEB1F385706}" type="datetimeFigureOut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E4587-A598-BF58-3254-BD34A90B8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0750D-0844-2AF3-F239-62C6B605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69B4-E7C1-C94D-8BF2-EEE6C4D4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8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C9F8C-A642-0A87-9CB4-96FCD0664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D5841-C6BB-D5C2-F4DC-FC0BED952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25B97-E5DD-CB1A-F433-51721A496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3687C-C0FD-4CC7-467F-6BA787DEB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771434-564D-7EC2-1364-2C48CC06F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8350A7-7FFB-6C8D-1695-676D2D5FD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D857-945B-EA47-B3C0-5CEB1F385706}" type="datetimeFigureOut">
              <a:rPr lang="en-US" smtClean="0"/>
              <a:t>1/17/23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8D55B-431D-C4DB-EA02-E030F855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E1DFE6-7A16-3E16-D9AA-6CB6DA97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69B4-E7C1-C94D-8BF2-EEE6C4D4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70DF6-F457-8DC0-97C2-D8C16039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5827F0-FD48-1750-78E2-B2A046E02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D857-945B-EA47-B3C0-5CEB1F385706}" type="datetimeFigureOut">
              <a:rPr lang="en-US" smtClean="0"/>
              <a:t>1/17/23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A70F4-3E99-DEB8-C425-306B069F7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452B1-850A-9E31-5212-EBC40F4C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69B4-E7C1-C94D-8BF2-EEE6C4D4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3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3EABCD-4A5C-21B7-CBBD-044605E3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D857-945B-EA47-B3C0-5CEB1F385706}" type="datetimeFigureOut">
              <a:rPr lang="en-US" smtClean="0"/>
              <a:t>1/17/23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1DF8BA-BAB1-0E98-7575-C1C51BCF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2BF6C-EECC-D1A2-CCCB-A5363964C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69B4-E7C1-C94D-8BF2-EEE6C4D4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9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57E2-09D2-E9E9-B8D7-8C31A88EC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5393D-2EA1-2A05-1AB8-592EFAF6D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668BC-37D5-4A59-7160-6359C31E6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8A098-4D8B-2E65-4BB3-173C6733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D857-945B-EA47-B3C0-5CEB1F385706}" type="datetimeFigureOut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57438-D5D5-E9E3-DF72-DBFAA2CE7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1F746-4DFC-F703-FC77-C35B3FAB2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69B4-E7C1-C94D-8BF2-EEE6C4D4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6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A5B28-334A-E307-EFB1-FF705474D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9ED7D0-A181-0E5E-BF7B-BCE0B09D6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A1973-FE21-A4C8-78E1-8B0AB718A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7406F-FCFF-1238-0320-E8EE37E76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D857-945B-EA47-B3C0-5CEB1F385706}" type="datetimeFigureOut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BF0B1-2EE1-3B34-A24B-8B12B5C85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4D6AE-B921-0CA0-AE7F-CA7795DB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69B4-E7C1-C94D-8BF2-EEE6C4D4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0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B40A73-9059-5B53-5286-6F4CBB3CA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65BD0-7C3D-508D-33C0-3F708B796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DE722-D2A6-6356-F632-5477EEB8E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2D857-945B-EA47-B3C0-5CEB1F385706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AA38C-A853-E8BF-2D82-E216B9639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28AAF-6BD2-CA5B-4F54-4C018F128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669B4-E7C1-C94D-8BF2-EEE6C4D4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5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7A24-7EA7-10DF-02B0-4BE513DB6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135" y="4726982"/>
            <a:ext cx="8813370" cy="1177011"/>
          </a:xfrm>
        </p:spPr>
        <p:txBody>
          <a:bodyPr/>
          <a:lstStyle/>
          <a:p>
            <a:pPr algn="l"/>
            <a:endParaRPr lang="en-US" b="1" spc="-15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DF15D-B6A9-ADF4-06DA-1650CB06F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135" y="5903994"/>
            <a:ext cx="8813370" cy="721989"/>
          </a:xfrm>
        </p:spPr>
        <p:txBody>
          <a:bodyPr/>
          <a:lstStyle/>
          <a:p>
            <a:pPr algn="l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4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5E8A-6458-57D5-3E75-82F5CFAA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122" y="365125"/>
            <a:ext cx="7897678" cy="1325563"/>
          </a:xfr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E8C33-A53F-F5B9-7F64-9DA76800C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96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5E8A-6458-57D5-3E75-82F5CFAA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6602" y="365125"/>
            <a:ext cx="7727197" cy="1325563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E8C33-A53F-F5B9-7F64-9DA76800C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8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5E8A-6458-57D5-3E75-82F5CFAA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0624" y="365125"/>
            <a:ext cx="7913176" cy="1325563"/>
          </a:xfrm>
        </p:spPr>
        <p:txBody>
          <a:bodyPr/>
          <a:lstStyle/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E8C33-A53F-F5B9-7F64-9DA76800C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0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BE7CC-F156-DF05-22FC-94707FA49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endParaRPr lang="en-US" spc="-15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7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78D39-002E-83CC-6304-2D427B873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175" y="217714"/>
            <a:ext cx="8795657" cy="105591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</a:t>
            </a:r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903503DD-D0EB-0216-CBA1-2DF819080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78175" y="2305731"/>
            <a:ext cx="8169275" cy="97064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template uses Arial Bold and Regular. Please use only Arial when creating presentations.</a:t>
            </a:r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A845860-1192-6B4E-5124-70E878B7E9E2}"/>
              </a:ext>
            </a:extLst>
          </p:cNvPr>
          <p:cNvSpPr txBox="1">
            <a:spLocks/>
          </p:cNvSpPr>
          <p:nvPr/>
        </p:nvSpPr>
        <p:spPr>
          <a:xfrm>
            <a:off x="3178175" y="3276374"/>
            <a:ext cx="8169275" cy="27325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b="1" spc="-150" dirty="0">
                <a:solidFill>
                  <a:schemeClr val="accent6"/>
                </a:solidFill>
                <a:latin typeface="Arial" panose="020B0604020202020204" pitchFamily="34" charset="0"/>
              </a:rPr>
              <a:t>Headline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Body copy</a:t>
            </a:r>
          </a:p>
          <a:p>
            <a:pPr>
              <a:lnSpc>
                <a:spcPct val="100000"/>
              </a:lnSpc>
            </a:pPr>
            <a:r>
              <a:rPr lang="en-US" sz="5000" b="1" spc="-150" dirty="0">
                <a:latin typeface="Arial" panose="020B0604020202020204" pitchFamily="34" charset="0"/>
              </a:rPr>
              <a:t>CALLOUT</a:t>
            </a:r>
          </a:p>
        </p:txBody>
      </p:sp>
    </p:spTree>
    <p:extLst>
      <p:ext uri="{BB962C8B-B14F-4D97-AF65-F5344CB8AC3E}">
        <p14:creationId xmlns:p14="http://schemas.microsoft.com/office/powerpoint/2010/main" val="275062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325975CC-4AA4-48A5-AE48-CBE8A72193AF}"/>
              </a:ext>
            </a:extLst>
          </p:cNvPr>
          <p:cNvSpPr/>
          <p:nvPr/>
        </p:nvSpPr>
        <p:spPr>
          <a:xfrm>
            <a:off x="2632873" y="3040776"/>
            <a:ext cx="1227666" cy="12276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CC9D6BD-1972-4089-318E-4338B7C6ACC0}"/>
              </a:ext>
            </a:extLst>
          </p:cNvPr>
          <p:cNvSpPr/>
          <p:nvPr/>
        </p:nvSpPr>
        <p:spPr>
          <a:xfrm>
            <a:off x="4224345" y="3040776"/>
            <a:ext cx="1227666" cy="1227666"/>
          </a:xfrm>
          <a:prstGeom prst="ellipse">
            <a:avLst/>
          </a:prstGeom>
          <a:solidFill>
            <a:srgbClr val="6AB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A3C5213-D237-89E5-E585-5463E8DAA27D}"/>
              </a:ext>
            </a:extLst>
          </p:cNvPr>
          <p:cNvSpPr/>
          <p:nvPr/>
        </p:nvSpPr>
        <p:spPr>
          <a:xfrm>
            <a:off x="5815817" y="3040776"/>
            <a:ext cx="1227666" cy="1227666"/>
          </a:xfrm>
          <a:prstGeom prst="ellipse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CB49C9F-D988-DF3B-5821-E041B0BC70E8}"/>
              </a:ext>
            </a:extLst>
          </p:cNvPr>
          <p:cNvSpPr/>
          <p:nvPr/>
        </p:nvSpPr>
        <p:spPr>
          <a:xfrm>
            <a:off x="1041401" y="4534423"/>
            <a:ext cx="1227666" cy="1227666"/>
          </a:xfrm>
          <a:prstGeom prst="ellipse">
            <a:avLst/>
          </a:prstGeom>
          <a:solidFill>
            <a:srgbClr val="E13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675CED9-BBEC-5653-4DCE-1DC18E5B8E37}"/>
              </a:ext>
            </a:extLst>
          </p:cNvPr>
          <p:cNvSpPr/>
          <p:nvPr/>
        </p:nvSpPr>
        <p:spPr>
          <a:xfrm>
            <a:off x="2632873" y="4534423"/>
            <a:ext cx="1227666" cy="1227666"/>
          </a:xfrm>
          <a:prstGeom prst="ellipse">
            <a:avLst/>
          </a:prstGeom>
          <a:solidFill>
            <a:srgbClr val="F36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BCE8AC2-AE34-8A90-6D87-C38713C63EFB}"/>
              </a:ext>
            </a:extLst>
          </p:cNvPr>
          <p:cNvSpPr/>
          <p:nvPr/>
        </p:nvSpPr>
        <p:spPr>
          <a:xfrm>
            <a:off x="4224345" y="4534423"/>
            <a:ext cx="1227666" cy="1227666"/>
          </a:xfrm>
          <a:prstGeom prst="ellipse">
            <a:avLst/>
          </a:prstGeom>
          <a:solidFill>
            <a:srgbClr val="F9C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35FD4A1-2EA6-9BBF-29F9-AA4C17731C87}"/>
              </a:ext>
            </a:extLst>
          </p:cNvPr>
          <p:cNvSpPr/>
          <p:nvPr/>
        </p:nvSpPr>
        <p:spPr>
          <a:xfrm>
            <a:off x="5815817" y="4534423"/>
            <a:ext cx="1227666" cy="1227666"/>
          </a:xfrm>
          <a:prstGeom prst="ellipse">
            <a:avLst/>
          </a:prstGeom>
          <a:solidFill>
            <a:srgbClr val="631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D78D39-002E-83CC-6304-2D427B873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175" y="217714"/>
            <a:ext cx="8795657" cy="105591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5134E3-A5C5-1328-5E54-23818AD56DD8}"/>
              </a:ext>
            </a:extLst>
          </p:cNvPr>
          <p:cNvSpPr txBox="1">
            <a:spLocks/>
          </p:cNvSpPr>
          <p:nvPr/>
        </p:nvSpPr>
        <p:spPr>
          <a:xfrm>
            <a:off x="645696" y="2222337"/>
            <a:ext cx="10871734" cy="331584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use the brand colors provided in the template.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288B689-FC3A-9195-FE71-7DA9B836C435}"/>
              </a:ext>
            </a:extLst>
          </p:cNvPr>
          <p:cNvSpPr txBox="1">
            <a:spLocks/>
          </p:cNvSpPr>
          <p:nvPr/>
        </p:nvSpPr>
        <p:spPr>
          <a:xfrm>
            <a:off x="7484532" y="3100044"/>
            <a:ext cx="4115596" cy="1049866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PRIMARY COLORS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Backgrounds, text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BCADA63-963E-A9B1-2C70-B858BEFABC3B}"/>
              </a:ext>
            </a:extLst>
          </p:cNvPr>
          <p:cNvSpPr txBox="1">
            <a:spLocks/>
          </p:cNvSpPr>
          <p:nvPr/>
        </p:nvSpPr>
        <p:spPr>
          <a:xfrm>
            <a:off x="7484532" y="4593691"/>
            <a:ext cx="4115596" cy="1049866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ACCENT COLORS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Charts &amp; graphs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D06BFF-B6A7-186C-E97A-7405524D29FB}"/>
              </a:ext>
            </a:extLst>
          </p:cNvPr>
          <p:cNvSpPr txBox="1"/>
          <p:nvPr/>
        </p:nvSpPr>
        <p:spPr>
          <a:xfrm>
            <a:off x="2632873" y="3444467"/>
            <a:ext cx="122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Benevolent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Blue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FA115F-B9EA-CC4D-AD9B-1B88C0039528}"/>
              </a:ext>
            </a:extLst>
          </p:cNvPr>
          <p:cNvSpPr txBox="1"/>
          <p:nvPr/>
        </p:nvSpPr>
        <p:spPr>
          <a:xfrm>
            <a:off x="4217833" y="3444467"/>
            <a:ext cx="122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Generosity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Green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269688-ED58-F524-CF51-CAE0CF03D10B}"/>
              </a:ext>
            </a:extLst>
          </p:cNvPr>
          <p:cNvSpPr txBox="1"/>
          <p:nvPr/>
        </p:nvSpPr>
        <p:spPr>
          <a:xfrm>
            <a:off x="5814985" y="3444467"/>
            <a:ext cx="122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Grace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Gray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369204-F901-880A-B631-E8638A48CA30}"/>
              </a:ext>
            </a:extLst>
          </p:cNvPr>
          <p:cNvSpPr txBox="1"/>
          <p:nvPr/>
        </p:nvSpPr>
        <p:spPr>
          <a:xfrm>
            <a:off x="2632873" y="4931891"/>
            <a:ext cx="122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Oasis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Orange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D20D53-D9BA-DA37-A39A-085E73D67D11}"/>
              </a:ext>
            </a:extLst>
          </p:cNvPr>
          <p:cNvSpPr txBox="1"/>
          <p:nvPr/>
        </p:nvSpPr>
        <p:spPr>
          <a:xfrm>
            <a:off x="4217833" y="4931891"/>
            <a:ext cx="122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Youthful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Yellow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B35274-6CBD-B145-035A-B2837844AC74}"/>
              </a:ext>
            </a:extLst>
          </p:cNvPr>
          <p:cNvSpPr txBox="1"/>
          <p:nvPr/>
        </p:nvSpPr>
        <p:spPr>
          <a:xfrm>
            <a:off x="5814985" y="4931891"/>
            <a:ext cx="122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Peaceful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Purple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9B7267-2512-12CB-57AE-CF5CF0CA0BC9}"/>
              </a:ext>
            </a:extLst>
          </p:cNvPr>
          <p:cNvSpPr txBox="1"/>
          <p:nvPr/>
        </p:nvSpPr>
        <p:spPr>
          <a:xfrm>
            <a:off x="1035721" y="4931891"/>
            <a:ext cx="122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Positive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Helvetica" pitchFamily="2" charset="0"/>
              </a:rPr>
              <a:t>Pink</a:t>
            </a:r>
          </a:p>
        </p:txBody>
      </p:sp>
    </p:spTree>
    <p:extLst>
      <p:ext uri="{BB962C8B-B14F-4D97-AF65-F5344CB8AC3E}">
        <p14:creationId xmlns:p14="http://schemas.microsoft.com/office/powerpoint/2010/main" val="26851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5E8A-6458-57D5-3E75-82F5CFAA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3824" y="18255"/>
            <a:ext cx="8189974" cy="148136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CAPS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E8C33-A53F-F5B9-7F64-9DA76800C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3824" y="1825625"/>
            <a:ext cx="8500871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69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5E8A-6458-57D5-3E75-82F5CFAA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0" y="365125"/>
            <a:ext cx="6455230" cy="1325563"/>
          </a:xfrm>
        </p:spPr>
        <p:txBody>
          <a:bodyPr/>
          <a:lstStyle/>
          <a:p>
            <a:r>
              <a:rPr lang="en-US" spc="-150" dirty="0"/>
              <a:t>TITLE SLIDE (PHOTO)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E8C33-A53F-F5B9-7F64-9DA76800C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0" y="1825625"/>
            <a:ext cx="6455229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1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E8C33-A53F-F5B9-7F64-9DA76800C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33638FA-D338-E272-B690-D7B364CEC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3824" y="18255"/>
            <a:ext cx="8189974" cy="148136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CAPS TITLE</a:t>
            </a:r>
          </a:p>
        </p:txBody>
      </p:sp>
    </p:spTree>
    <p:extLst>
      <p:ext uri="{BB962C8B-B14F-4D97-AF65-F5344CB8AC3E}">
        <p14:creationId xmlns:p14="http://schemas.microsoft.com/office/powerpoint/2010/main" val="2401353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5E8A-6458-57D5-3E75-82F5CFAA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136" y="365125"/>
            <a:ext cx="8021664" cy="1325563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E8C33-A53F-F5B9-7F64-9DA76800C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7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E8C33-A53F-F5B9-7F64-9DA76800C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E7696B-89A2-3186-6D1F-BC7F68E2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532" y="18255"/>
            <a:ext cx="7076266" cy="1481361"/>
          </a:xfrm>
        </p:spPr>
        <p:txBody>
          <a:bodyPr/>
          <a:lstStyle/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1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69</Words>
  <Application>Microsoft Macintosh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Helvetica</vt:lpstr>
      <vt:lpstr>Office Theme 2013 - 2022</vt:lpstr>
      <vt:lpstr>PowerPoint Presentation</vt:lpstr>
      <vt:lpstr>PowerPoint Presentation</vt:lpstr>
      <vt:lpstr>BEST PRACTICES</vt:lpstr>
      <vt:lpstr>BEST PRACTICES</vt:lpstr>
      <vt:lpstr>ALL CAPS TITLE</vt:lpstr>
      <vt:lpstr>TITLE SLIDE (PHOTO)</vt:lpstr>
      <vt:lpstr>ALL CAPS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Patterson</dc:creator>
  <cp:lastModifiedBy>Mark Patterson</cp:lastModifiedBy>
  <cp:revision>4</cp:revision>
  <dcterms:created xsi:type="dcterms:W3CDTF">2023-01-17T13:07:54Z</dcterms:created>
  <dcterms:modified xsi:type="dcterms:W3CDTF">2023-01-19T13:41:20Z</dcterms:modified>
</cp:coreProperties>
</file>