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3BFA1-617A-7F3F-56C4-5942F452F0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60DFFF-75D3-29F6-B7C9-6D2598FB77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C53201-3ABD-E4BD-1AAD-1D76D4E7D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CF62D-8DF2-8F41-BF41-E6D5D26CA210}" type="datetimeFigureOut">
              <a:rPr lang="en-US" smtClean="0"/>
              <a:t>7/27/23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80DD7B-BA26-33ED-6F81-4DFCE6F4F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5E9013-0963-12F3-2882-7FD2E161E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F8DE6-1D9E-D64C-A9DA-C15782BEF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293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17715-19AF-2E3E-4B50-57BE503FE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EBA2F1-E3DA-CCA1-8096-27C3F9C7D9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ABAD92-7D3C-97A4-B92B-A22A76D53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CF62D-8DF2-8F41-BF41-E6D5D26CA210}" type="datetimeFigureOut">
              <a:rPr lang="en-US" smtClean="0"/>
              <a:t>7/27/23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E5BA38-9AAC-A59C-DFB8-2FA1E34DA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A0622-F755-7B92-F2B4-C03FE7CAE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F8DE6-1D9E-D64C-A9DA-C15782BEF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695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1332516-E0DD-3E8C-362E-8FE97EC95D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DCD740-482D-07CF-030B-64950CA34A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1E3497-8673-438B-913E-358C686AB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CF62D-8DF2-8F41-BF41-E6D5D26CA210}" type="datetimeFigureOut">
              <a:rPr lang="en-US" smtClean="0"/>
              <a:t>7/27/23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A6CB47-6CAC-85CD-F907-DBD686B53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A4BB60-A12B-7CF5-82F1-BD5D17B61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F8DE6-1D9E-D64C-A9DA-C15782BEF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617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52764-064F-2EEA-1189-F180ADAA6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1CCE9A-6BFC-7CF0-9F83-70BFDCABD1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DD0D00-E186-66C1-36B1-2D46A293E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CF62D-8DF2-8F41-BF41-E6D5D26CA210}" type="datetimeFigureOut">
              <a:rPr lang="en-US" smtClean="0"/>
              <a:t>7/27/23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380D34-6427-09AB-2D04-D97913A1D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185AD8-7A81-D30F-44D9-772CFF137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F8DE6-1D9E-D64C-A9DA-C15782BEF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848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0822D-54E6-6629-AD8F-6BF8AEEDD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F7D38D-FFB1-70AD-BD82-305AC4A10D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28BCB2-CFEE-F852-79BE-EAC86C821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CF62D-8DF2-8F41-BF41-E6D5D26CA210}" type="datetimeFigureOut">
              <a:rPr lang="en-US" smtClean="0"/>
              <a:t>7/27/23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1C7516-E774-3DDA-D515-759A4EFC3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FBE7D5-F4F1-FC0C-4A90-222CBEE23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F8DE6-1D9E-D64C-A9DA-C15782BEF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307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ED2DA-BC1A-9556-915E-A25701D04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61CFDB-7D9C-69DA-55D7-48CB020556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71969E-8725-E7C3-A8FA-2D01F565D7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0A4314-FA6C-DF11-905B-5C6B3B686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CF62D-8DF2-8F41-BF41-E6D5D26CA210}" type="datetimeFigureOut">
              <a:rPr lang="en-US" smtClean="0"/>
              <a:t>7/27/23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DB1671-EE09-241E-EE94-04F84EA8F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B9359A-478A-ADAE-2E32-DEBB3C7A2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F8DE6-1D9E-D64C-A9DA-C15782BEF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756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A5B4F-8E80-EE95-D954-C8F8E3FB1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9BA09B-5004-E826-36DA-719A37D63E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F24062-2B0B-7267-FBFA-2D1753A9CB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3D3DDE-C7EB-538E-7CF2-B58BF5D68A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D95421-D7AF-0BEC-8889-950EF77F00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73A377-104B-5396-CEB2-6257ECF3B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CF62D-8DF2-8F41-BF41-E6D5D26CA210}" type="datetimeFigureOut">
              <a:rPr lang="en-US" smtClean="0"/>
              <a:t>7/27/23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12437D-D1A5-8849-5199-192358F5E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D25DCF-B202-1771-7589-20168AFCB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F8DE6-1D9E-D64C-A9DA-C15782BEF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29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BDEA5-7263-B90D-E835-9BAA836A2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30B335-5A1D-AFE1-B334-1BDD359B9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CF62D-8DF2-8F41-BF41-E6D5D26CA210}" type="datetimeFigureOut">
              <a:rPr lang="en-US" smtClean="0"/>
              <a:t>7/27/23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9610B8-F18A-63FE-E828-34890829B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D3C112-DACD-199E-527F-3CFAAFD9E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F8DE6-1D9E-D64C-A9DA-C15782BEF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780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95B68D-D69B-24EB-54AA-9437C9CFF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CF62D-8DF2-8F41-BF41-E6D5D26CA210}" type="datetimeFigureOut">
              <a:rPr lang="en-US" smtClean="0"/>
              <a:t>7/27/23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A693A2-895A-350D-AC68-CD8D95D08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C18EE4-8E54-A013-4BCA-76D4AAE0E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F8DE6-1D9E-D64C-A9DA-C15782BEF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040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B5DEA-B3C7-6599-08B9-92A3D4E06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325FEE-E547-015A-21CF-1697413FF7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9F3888-AE31-87E6-1F52-4FCF9DD0B3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46D217-9D2B-DBEE-4E18-45AB0C519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CF62D-8DF2-8F41-BF41-E6D5D26CA210}" type="datetimeFigureOut">
              <a:rPr lang="en-US" smtClean="0"/>
              <a:t>7/27/23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3B36D1-0F41-C346-8124-6E30FD824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69ED01-E132-D448-DA35-38F6BBBD3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F8DE6-1D9E-D64C-A9DA-C15782BEF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45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3597C-5398-C422-ACD2-0DA49E467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92BADF-DF6A-D419-8616-5E585DD08D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5C7DE8-8267-8D86-A433-36C7DAC522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3A63F7-AFD1-33CA-C5D8-15D7528BB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CF62D-8DF2-8F41-BF41-E6D5D26CA210}" type="datetimeFigureOut">
              <a:rPr lang="en-US" smtClean="0"/>
              <a:t>7/27/23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E087C7-1EA0-0D0C-F2A0-1480CD20B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CB531C-F806-A1CF-C313-E6C1A3502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F8DE6-1D9E-D64C-A9DA-C15782BEF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771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69BD3F-6CBA-24B7-7C93-FC5DD4E01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A6DFE0-FB41-44E3-37D0-3917EDE63F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431D7D-F295-0B52-929A-A19144591D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CF62D-8DF2-8F41-BF41-E6D5D26CA210}" type="datetimeFigureOut">
              <a:rPr lang="en-US" smtClean="0"/>
              <a:t>7/27/23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AC2F88-DB36-0BD1-C6F4-8DD334A729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6642D8-E95A-642E-43F3-21D9C2EB0C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F8DE6-1D9E-D64C-A9DA-C15782BEF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36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hild standing in front of a pile of boxes&#10;&#10;Description automatically generated">
            <a:extLst>
              <a:ext uri="{FF2B5EF4-FFF2-40B4-BE49-F238E27FC236}">
                <a16:creationId xmlns:a16="http://schemas.microsoft.com/office/drawing/2014/main" id="{1F692A97-73DF-8067-3ABB-5254148F63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911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 2013 - 2022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Theresa Bellinger</dc:creator>
  <cp:lastModifiedBy>Theresa Bellinger</cp:lastModifiedBy>
  <cp:revision>1</cp:revision>
  <dcterms:created xsi:type="dcterms:W3CDTF">2023-07-27T14:27:11Z</dcterms:created>
  <dcterms:modified xsi:type="dcterms:W3CDTF">2023-07-27T14:30:14Z</dcterms:modified>
</cp:coreProperties>
</file>