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B866-3903-4767-EEA0-3E322F0D6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554510-E3B2-8829-250C-A5A019BC4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8850A-F2B4-9429-438C-AB9A29F4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8058-5B7C-0A44-9DAF-B77C5B7F9FA5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45731-977C-EE03-D0F2-B682F051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4CF6F-A80A-144D-9896-7F284BC1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CCCB-8624-064B-956D-32E0ECF7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2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07DE-CD1E-BE8A-4281-C988BE1B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2B578-29DE-D09D-C9EC-217435C2D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76623-32B7-13BE-0483-4B4FCC50B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8058-5B7C-0A44-9DAF-B77C5B7F9FA5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6510C-5584-E052-7D9C-A8166FEE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A3F03-F60C-63CE-2DEA-1CBE8181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CCCB-8624-064B-956D-32E0ECF7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5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4452D-1393-300E-E5D4-5DC422433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BA957-B276-316A-E380-E3720DF9F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1A6D2-804C-6F01-09D8-591F6E80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8058-5B7C-0A44-9DAF-B77C5B7F9FA5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6D39E-8D49-CE41-3CD2-E20B3A653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95B73-BCE3-A666-77DC-68631FE9E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CCCB-8624-064B-956D-32E0ECF7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2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05B4-0B1C-9CE1-9537-EA3BE6275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DA8B6-3E9F-E8C5-43D9-574CDEA4B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89041-CDEB-E62D-4365-3F121FE3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8058-5B7C-0A44-9DAF-B77C5B7F9FA5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16DE7-488E-6997-3381-7599E5E26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10EDF-BD06-925D-7D86-7751D942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CCCB-8624-064B-956D-32E0ECF7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8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8C25-4C19-72DF-8508-FE1ED508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D6CEF-19F2-878B-B1BA-E6F7FE025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619BF-80A2-E7D5-D5CF-57A4B97A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8058-5B7C-0A44-9DAF-B77C5B7F9FA5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53FBF-FF42-9563-F331-24035A9C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43BA8-3785-0287-417E-278B43A7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CCCB-8624-064B-956D-32E0ECF7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7962-7044-6C3A-B1DB-FE7099F39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77350-AAFB-97C6-3075-1A1EE38CA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129C2-C939-FE63-86D9-80114B1DB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A7F77-DC50-F910-2AFF-1E0C1E79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8058-5B7C-0A44-9DAF-B77C5B7F9FA5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DE47D-6147-DAA1-F19C-F3AF5D085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816E-5075-0388-4E1E-056F0515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CCCB-8624-064B-956D-32E0ECF7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DA73-50C1-3443-DDF9-E96DF024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F7117-9FB7-0F4E-3913-EF0C4FBB6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9AA29-CBE2-AE98-470B-DFD8439F1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26AA9-CE53-D266-B7AB-62C5C8425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B93046-347C-9D4F-CE00-2F2389E543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5B2F71-FC8E-1CDC-DD21-89D05BF24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8058-5B7C-0A44-9DAF-B77C5B7F9FA5}" type="datetimeFigureOut">
              <a:rPr lang="en-US" smtClean="0"/>
              <a:t>8/3/23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3DC8E-447C-2511-60C9-F72978A6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7C832-401A-64E0-2701-28E868A7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CCCB-8624-064B-956D-32E0ECF7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2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9736-3ABA-44C2-80F6-51E57BC9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EBD048-570E-5017-79AF-45AC3884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8058-5B7C-0A44-9DAF-B77C5B7F9FA5}" type="datetimeFigureOut">
              <a:rPr lang="en-US" smtClean="0"/>
              <a:t>8/3/23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5EF99-F0C6-BFB5-E40D-2DC366B2C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327E4-D570-7B5C-7D17-63CC2970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CCCB-8624-064B-956D-32E0ECF7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4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8DA24-AD15-F86B-29F9-E1FFD3DB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8058-5B7C-0A44-9DAF-B77C5B7F9FA5}" type="datetimeFigureOut">
              <a:rPr lang="en-US" smtClean="0"/>
              <a:t>8/3/23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E5D65D-B6FD-C02D-9F1C-64CCA7E6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13B65-0D57-4A46-2C33-BEAD80AE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CCCB-8624-064B-956D-32E0ECF7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2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C9EB-B893-2FA5-C1E4-18E9D65D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36D2F-1CED-0169-1979-8F79B1208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6751C-1BD2-89E6-A26A-BD88B7C60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6C7A6-ABF8-8240-5412-2091E586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8058-5B7C-0A44-9DAF-B77C5B7F9FA5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0B571-A618-8B0B-F09D-B3ECD8D9D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068B5-C07D-CB2E-4F86-69629379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CCCB-8624-064B-956D-32E0ECF7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7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0730-8D4F-3852-A3E2-630353192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099575-BF90-4019-C6D1-BF344AD5F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EB28B-8615-7105-32BE-B20EBC8EE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B387C-69D4-AFD9-EA67-DED5AEEB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8058-5B7C-0A44-9DAF-B77C5B7F9FA5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6BBCB-EE00-3FA9-DCDB-977FCD78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14888-0733-AAB3-E2CC-FB8D1488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CCCB-8624-064B-956D-32E0ECF7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8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C6E63-1818-CE95-F6CB-9E5136230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34764-1050-8951-8103-49549AF2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0BE43-DFE2-C297-6894-DE78861C2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68058-5B7C-0A44-9DAF-B77C5B7F9FA5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D243E-D734-0D3E-4703-52ADA1BBB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2B4C8-14C8-D5F4-084A-E85499E7E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4CCCB-8624-064B-956D-32E0ECF7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C2B7-C4A4-1D01-BC46-84EF25DF47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787AC-F984-8FFB-638F-116363C2B4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0B33915-C21F-B203-C676-B6E75B140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94973" cy="69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97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BD55F-6328-D1C9-DF39-AD935A50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and a child posing for a picture&#10;&#10;Description automatically generated">
            <a:extLst>
              <a:ext uri="{FF2B5EF4-FFF2-40B4-BE49-F238E27FC236}">
                <a16:creationId xmlns:a16="http://schemas.microsoft.com/office/drawing/2014/main" id="{5C7F107C-AC32-175D-0478-35DF689D2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2398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6150A-8577-B2FB-7134-3D3F8503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hild painting a face&#10;&#10;Description automatically generated">
            <a:extLst>
              <a:ext uri="{FF2B5EF4-FFF2-40B4-BE49-F238E27FC236}">
                <a16:creationId xmlns:a16="http://schemas.microsoft.com/office/drawing/2014/main" id="{E218E5B7-600B-1203-A636-3E4CA7F0E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67365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A0CC5-82C0-1989-19CD-2557D446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and a child with text&#10;&#10;Description automatically generated">
            <a:extLst>
              <a:ext uri="{FF2B5EF4-FFF2-40B4-BE49-F238E27FC236}">
                <a16:creationId xmlns:a16="http://schemas.microsoft.com/office/drawing/2014/main" id="{7E981F29-F6A0-7AF8-1B35-D93E05EAE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77617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0EC2-F4F5-AE22-C0AE-D59DAEF11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group of people serving food&#10;&#10;Description automatically generated">
            <a:extLst>
              <a:ext uri="{FF2B5EF4-FFF2-40B4-BE49-F238E27FC236}">
                <a16:creationId xmlns:a16="http://schemas.microsoft.com/office/drawing/2014/main" id="{F243896F-EC73-76C8-CE9C-3C3F2631C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97586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EC9DA-2B91-8CCC-9642-EC85F41D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teaching a group of children&#10;&#10;Description automatically generated">
            <a:extLst>
              <a:ext uri="{FF2B5EF4-FFF2-40B4-BE49-F238E27FC236}">
                <a16:creationId xmlns:a16="http://schemas.microsoft.com/office/drawing/2014/main" id="{F50040B3-B52A-620D-1680-E55F139F7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20365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408C-4B2D-88ED-05DF-4B466479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n orange and white rectangle&#10;&#10;Description automatically generated">
            <a:extLst>
              <a:ext uri="{FF2B5EF4-FFF2-40B4-BE49-F238E27FC236}">
                <a16:creationId xmlns:a16="http://schemas.microsoft.com/office/drawing/2014/main" id="{7470886D-97D4-AC69-35AE-0E2FA4EBF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5766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4597-9221-91E1-1518-613BB42D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in green t-shirts&#10;&#10;Description automatically generated">
            <a:extLst>
              <a:ext uri="{FF2B5EF4-FFF2-40B4-BE49-F238E27FC236}">
                <a16:creationId xmlns:a16="http://schemas.microsoft.com/office/drawing/2014/main" id="{C18C0324-5CBA-C139-73A7-0AA78793D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4712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F37AB-2EEB-BFE9-CDAC-BC7B514C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3F5F93C-44C7-4A96-E2F4-41566C848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6336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700F0-886C-CAC5-5F9F-E3974170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in green shirts&#10;&#10;Description automatically generated">
            <a:extLst>
              <a:ext uri="{FF2B5EF4-FFF2-40B4-BE49-F238E27FC236}">
                <a16:creationId xmlns:a16="http://schemas.microsoft.com/office/drawing/2014/main" id="{2CCB03CE-3DDC-D141-972C-B67E72C79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80745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DE56-28D0-C0EF-9D94-CCDF1AA50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21B8A4A8-9FDC-26A7-AD82-C25BDA2C2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51529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AD45C-9815-02EA-7083-5E211593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holding a paint roller&#10;&#10;Description automatically generated">
            <a:extLst>
              <a:ext uri="{FF2B5EF4-FFF2-40B4-BE49-F238E27FC236}">
                <a16:creationId xmlns:a16="http://schemas.microsoft.com/office/drawing/2014/main" id="{21BB67DB-711E-4974-ACFD-0FF719457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07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4DC23-1CB1-6569-EE0D-08845F51E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group of people standing in a classroom&#10;&#10;Description automatically generated">
            <a:extLst>
              <a:ext uri="{FF2B5EF4-FFF2-40B4-BE49-F238E27FC236}">
                <a16:creationId xmlns:a16="http://schemas.microsoft.com/office/drawing/2014/main" id="{53524342-94B2-5B02-2700-8235BFEEE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9571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4DC23-1CB1-6569-EE0D-08845F51E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erson and child smiling&#10;&#10;Description automatically generated">
            <a:extLst>
              <a:ext uri="{FF2B5EF4-FFF2-40B4-BE49-F238E27FC236}">
                <a16:creationId xmlns:a16="http://schemas.microsoft.com/office/drawing/2014/main" id="{A93E1E5B-C749-E5E0-1329-A86CEC565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89" y="-2187"/>
            <a:ext cx="12195889" cy="6860187"/>
          </a:xfrm>
        </p:spPr>
      </p:pic>
    </p:spTree>
    <p:extLst>
      <p:ext uri="{BB962C8B-B14F-4D97-AF65-F5344CB8AC3E}">
        <p14:creationId xmlns:p14="http://schemas.microsoft.com/office/powerpoint/2010/main" val="159744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17A36-DF77-A1C1-6D77-0C55F653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and children posing for a picture&#10;&#10;Description automatically generated">
            <a:extLst>
              <a:ext uri="{FF2B5EF4-FFF2-40B4-BE49-F238E27FC236}">
                <a16:creationId xmlns:a16="http://schemas.microsoft.com/office/drawing/2014/main" id="{9F210AAA-DD63-7E17-C0A9-2D35CEE4C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14472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Bellinger</dc:creator>
  <cp:lastModifiedBy>Theresa Bellinger</cp:lastModifiedBy>
  <cp:revision>1</cp:revision>
  <dcterms:created xsi:type="dcterms:W3CDTF">2023-08-03T19:53:20Z</dcterms:created>
  <dcterms:modified xsi:type="dcterms:W3CDTF">2023-08-03T20:01:09Z</dcterms:modified>
</cp:coreProperties>
</file>