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82516F-EF0E-AE43-9AF0-1040C7F655EC}" v="6" dt="2024-06-26T18:56:45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eresa Bellinger" userId="3460970a-100e-4385-aa94-3aa6e3835abd" providerId="ADAL" clId="{E782516F-EF0E-AE43-9AF0-1040C7F655EC}"/>
    <pc:docChg chg="custSel modSld">
      <pc:chgData name="Theresa Bellinger" userId="3460970a-100e-4385-aa94-3aa6e3835abd" providerId="ADAL" clId="{E782516F-EF0E-AE43-9AF0-1040C7F655EC}" dt="2024-06-26T18:56:52.021" v="38" actId="14100"/>
      <pc:docMkLst>
        <pc:docMk/>
      </pc:docMkLst>
      <pc:sldChg chg="addSp delSp modSp mod">
        <pc:chgData name="Theresa Bellinger" userId="3460970a-100e-4385-aa94-3aa6e3835abd" providerId="ADAL" clId="{E782516F-EF0E-AE43-9AF0-1040C7F655EC}" dt="2024-06-19T14:41:28.515" v="5" actId="14100"/>
        <pc:sldMkLst>
          <pc:docMk/>
          <pc:sldMk cId="3207826558" sldId="256"/>
        </pc:sldMkLst>
        <pc:picChg chg="del mod">
          <ac:chgData name="Theresa Bellinger" userId="3460970a-100e-4385-aa94-3aa6e3835abd" providerId="ADAL" clId="{E782516F-EF0E-AE43-9AF0-1040C7F655EC}" dt="2024-06-19T14:41:20.478" v="1" actId="478"/>
          <ac:picMkLst>
            <pc:docMk/>
            <pc:sldMk cId="3207826558" sldId="256"/>
            <ac:picMk id="5" creationId="{6746A8EC-2DD3-6FAF-5D61-CAFC9F7CFB6C}"/>
          </ac:picMkLst>
        </pc:picChg>
        <pc:picChg chg="add mod">
          <ac:chgData name="Theresa Bellinger" userId="3460970a-100e-4385-aa94-3aa6e3835abd" providerId="ADAL" clId="{E782516F-EF0E-AE43-9AF0-1040C7F655EC}" dt="2024-06-19T14:41:28.515" v="5" actId="14100"/>
          <ac:picMkLst>
            <pc:docMk/>
            <pc:sldMk cId="3207826558" sldId="256"/>
            <ac:picMk id="6" creationId="{25288FA1-9EA0-BCC9-3911-834A69F94AD1}"/>
          </ac:picMkLst>
        </pc:picChg>
      </pc:sldChg>
      <pc:sldChg chg="addSp delSp modSp mod">
        <pc:chgData name="Theresa Bellinger" userId="3460970a-100e-4385-aa94-3aa6e3835abd" providerId="ADAL" clId="{E782516F-EF0E-AE43-9AF0-1040C7F655EC}" dt="2024-06-26T18:56:52.021" v="38" actId="14100"/>
        <pc:sldMkLst>
          <pc:docMk/>
          <pc:sldMk cId="1790482989" sldId="257"/>
        </pc:sldMkLst>
        <pc:spChg chg="add del mod">
          <ac:chgData name="Theresa Bellinger" userId="3460970a-100e-4385-aa94-3aa6e3835abd" providerId="ADAL" clId="{E782516F-EF0E-AE43-9AF0-1040C7F655EC}" dt="2024-06-19T14:42:27.354" v="7"/>
          <ac:spMkLst>
            <pc:docMk/>
            <pc:sldMk cId="1790482989" sldId="257"/>
            <ac:spMk id="4" creationId="{0AF4E049-42C6-359B-1AED-9FB54EA2E6C4}"/>
          </ac:spMkLst>
        </pc:spChg>
        <pc:spChg chg="add del mod">
          <ac:chgData name="Theresa Bellinger" userId="3460970a-100e-4385-aa94-3aa6e3835abd" providerId="ADAL" clId="{E782516F-EF0E-AE43-9AF0-1040C7F655EC}" dt="2024-06-26T18:56:45.284" v="33"/>
          <ac:spMkLst>
            <pc:docMk/>
            <pc:sldMk cId="1790482989" sldId="257"/>
            <ac:spMk id="4" creationId="{9C9F33FE-FD2B-A297-558C-2A36E033FB11}"/>
          </ac:spMkLst>
        </pc:spChg>
        <pc:picChg chg="del">
          <ac:chgData name="Theresa Bellinger" userId="3460970a-100e-4385-aa94-3aa6e3835abd" providerId="ADAL" clId="{E782516F-EF0E-AE43-9AF0-1040C7F655EC}" dt="2024-06-19T14:41:31.431" v="6" actId="478"/>
          <ac:picMkLst>
            <pc:docMk/>
            <pc:sldMk cId="1790482989" sldId="257"/>
            <ac:picMk id="5" creationId="{FC263DB5-DE7F-69C1-D89B-EDB975D52E78}"/>
          </ac:picMkLst>
        </pc:picChg>
        <pc:picChg chg="add mod">
          <ac:chgData name="Theresa Bellinger" userId="3460970a-100e-4385-aa94-3aa6e3835abd" providerId="ADAL" clId="{E782516F-EF0E-AE43-9AF0-1040C7F655EC}" dt="2024-06-26T18:56:52.021" v="38" actId="14100"/>
          <ac:picMkLst>
            <pc:docMk/>
            <pc:sldMk cId="1790482989" sldId="257"/>
            <ac:picMk id="6" creationId="{F241E14C-6167-6A95-1C46-EABCDEC2EC13}"/>
          </ac:picMkLst>
        </pc:picChg>
        <pc:picChg chg="add del mod">
          <ac:chgData name="Theresa Bellinger" userId="3460970a-100e-4385-aa94-3aa6e3835abd" providerId="ADAL" clId="{E782516F-EF0E-AE43-9AF0-1040C7F655EC}" dt="2024-06-26T18:56:40.993" v="32" actId="478"/>
          <ac:picMkLst>
            <pc:docMk/>
            <pc:sldMk cId="1790482989" sldId="257"/>
            <ac:picMk id="7" creationId="{DB575A2F-D3AB-03CF-B43B-31E75DD3615E}"/>
          </ac:picMkLst>
        </pc:picChg>
      </pc:sldChg>
      <pc:sldChg chg="addSp delSp modSp mod">
        <pc:chgData name="Theresa Bellinger" userId="3460970a-100e-4385-aa94-3aa6e3835abd" providerId="ADAL" clId="{E782516F-EF0E-AE43-9AF0-1040C7F655EC}" dt="2024-06-19T14:42:52.958" v="19" actId="14100"/>
        <pc:sldMkLst>
          <pc:docMk/>
          <pc:sldMk cId="1652265276" sldId="258"/>
        </pc:sldMkLst>
        <pc:spChg chg="add del mod">
          <ac:chgData name="Theresa Bellinger" userId="3460970a-100e-4385-aa94-3aa6e3835abd" providerId="ADAL" clId="{E782516F-EF0E-AE43-9AF0-1040C7F655EC}" dt="2024-06-19T14:42:46.804" v="15"/>
          <ac:spMkLst>
            <pc:docMk/>
            <pc:sldMk cId="1652265276" sldId="258"/>
            <ac:spMk id="4" creationId="{AD916DC4-1290-07B1-177E-C423D65F4853}"/>
          </ac:spMkLst>
        </pc:spChg>
        <pc:picChg chg="del">
          <ac:chgData name="Theresa Bellinger" userId="3460970a-100e-4385-aa94-3aa6e3835abd" providerId="ADAL" clId="{E782516F-EF0E-AE43-9AF0-1040C7F655EC}" dt="2024-06-19T14:42:43.446" v="14" actId="478"/>
          <ac:picMkLst>
            <pc:docMk/>
            <pc:sldMk cId="1652265276" sldId="258"/>
            <ac:picMk id="5" creationId="{C720E4D0-9772-7BE2-D682-B5669F9F198C}"/>
          </ac:picMkLst>
        </pc:picChg>
        <pc:picChg chg="add mod">
          <ac:chgData name="Theresa Bellinger" userId="3460970a-100e-4385-aa94-3aa6e3835abd" providerId="ADAL" clId="{E782516F-EF0E-AE43-9AF0-1040C7F655EC}" dt="2024-06-19T14:42:52.958" v="19" actId="14100"/>
          <ac:picMkLst>
            <pc:docMk/>
            <pc:sldMk cId="1652265276" sldId="258"/>
            <ac:picMk id="7" creationId="{D432F64F-1F92-78CC-1DD1-2399B5117BF4}"/>
          </ac:picMkLst>
        </pc:picChg>
      </pc:sldChg>
      <pc:sldChg chg="addSp delSp modSp mod">
        <pc:chgData name="Theresa Bellinger" userId="3460970a-100e-4385-aa94-3aa6e3835abd" providerId="ADAL" clId="{E782516F-EF0E-AE43-9AF0-1040C7F655EC}" dt="2024-06-19T14:43:05.220" v="25" actId="14100"/>
        <pc:sldMkLst>
          <pc:docMk/>
          <pc:sldMk cId="2498336423" sldId="259"/>
        </pc:sldMkLst>
        <pc:spChg chg="add del mod">
          <ac:chgData name="Theresa Bellinger" userId="3460970a-100e-4385-aa94-3aa6e3835abd" providerId="ADAL" clId="{E782516F-EF0E-AE43-9AF0-1040C7F655EC}" dt="2024-06-19T14:42:59.771" v="21"/>
          <ac:spMkLst>
            <pc:docMk/>
            <pc:sldMk cId="2498336423" sldId="259"/>
            <ac:spMk id="4" creationId="{2E17F94D-188C-A418-8DB7-51F3EE38E60D}"/>
          </ac:spMkLst>
        </pc:spChg>
        <pc:picChg chg="add mod">
          <ac:chgData name="Theresa Bellinger" userId="3460970a-100e-4385-aa94-3aa6e3835abd" providerId="ADAL" clId="{E782516F-EF0E-AE43-9AF0-1040C7F655EC}" dt="2024-06-19T14:43:05.220" v="25" actId="14100"/>
          <ac:picMkLst>
            <pc:docMk/>
            <pc:sldMk cId="2498336423" sldId="259"/>
            <ac:picMk id="6" creationId="{B44F80A0-B03D-2C71-4548-A076EC46A628}"/>
          </ac:picMkLst>
        </pc:picChg>
        <pc:picChg chg="del">
          <ac:chgData name="Theresa Bellinger" userId="3460970a-100e-4385-aa94-3aa6e3835abd" providerId="ADAL" clId="{E782516F-EF0E-AE43-9AF0-1040C7F655EC}" dt="2024-06-19T14:42:57.378" v="20" actId="478"/>
          <ac:picMkLst>
            <pc:docMk/>
            <pc:sldMk cId="2498336423" sldId="259"/>
            <ac:picMk id="7" creationId="{81AD5105-9D6A-98DB-393D-5270CD648783}"/>
          </ac:picMkLst>
        </pc:picChg>
      </pc:sldChg>
      <pc:sldChg chg="addSp delSp modSp mod">
        <pc:chgData name="Theresa Bellinger" userId="3460970a-100e-4385-aa94-3aa6e3835abd" providerId="ADAL" clId="{E782516F-EF0E-AE43-9AF0-1040C7F655EC}" dt="2024-06-19T14:43:22.029" v="31" actId="14100"/>
        <pc:sldMkLst>
          <pc:docMk/>
          <pc:sldMk cId="951316246" sldId="268"/>
        </pc:sldMkLst>
        <pc:spChg chg="add del mod">
          <ac:chgData name="Theresa Bellinger" userId="3460970a-100e-4385-aa94-3aa6e3835abd" providerId="ADAL" clId="{E782516F-EF0E-AE43-9AF0-1040C7F655EC}" dt="2024-06-19T14:43:15.996" v="27"/>
          <ac:spMkLst>
            <pc:docMk/>
            <pc:sldMk cId="951316246" sldId="268"/>
            <ac:spMk id="4" creationId="{C460321B-3D88-4AF6-0D32-D156059E77DD}"/>
          </ac:spMkLst>
        </pc:spChg>
        <pc:picChg chg="del">
          <ac:chgData name="Theresa Bellinger" userId="3460970a-100e-4385-aa94-3aa6e3835abd" providerId="ADAL" clId="{E782516F-EF0E-AE43-9AF0-1040C7F655EC}" dt="2024-06-19T14:43:13.593" v="26" actId="478"/>
          <ac:picMkLst>
            <pc:docMk/>
            <pc:sldMk cId="951316246" sldId="268"/>
            <ac:picMk id="5" creationId="{903DD0E1-95F9-E43B-8103-E732FFC97F4B}"/>
          </ac:picMkLst>
        </pc:picChg>
        <pc:picChg chg="add mod">
          <ac:chgData name="Theresa Bellinger" userId="3460970a-100e-4385-aa94-3aa6e3835abd" providerId="ADAL" clId="{E782516F-EF0E-AE43-9AF0-1040C7F655EC}" dt="2024-06-19T14:43:22.029" v="31" actId="14100"/>
          <ac:picMkLst>
            <pc:docMk/>
            <pc:sldMk cId="951316246" sldId="268"/>
            <ac:picMk id="7" creationId="{EB779171-8D53-F2F4-A8AB-50FE432A5F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AA6B7-501A-501D-3918-59F495691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12E3-ACD0-7110-F6D5-5E97D3B72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EF5C-A13A-76FB-B0A0-BF8FC501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90226-E933-326D-0175-F64478D3C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9D738-3B98-0420-FE04-2ED00232A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1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9EF5-C473-66C1-A829-18A1F023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46167-0889-3579-57A7-6C3CDD0BF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07A4-A545-26CE-7D58-3D64062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9173-ADA3-A00C-8E78-4F15783B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F078-BD8A-04C3-53C5-10097511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63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2139BD-397C-67DD-C7F2-23E699A4F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F543A-E709-190E-B4C7-BF1156705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41C20-B961-42CB-3691-D8864A09F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E79EB-BDAE-4BE9-A092-402912FC8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91F35-8F96-28FF-9782-2420A620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96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BAF29-37F0-9368-0A99-DFD428B62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2ECC7-8EF6-46E1-3FDC-83259DBDA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7E5C-6EB9-1163-E06A-13D266560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2548B-4331-BD8B-E604-2E1240985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1D262-63DF-4DA5-7CD1-0AA473A6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4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2D393-8986-C600-9D16-B1A33CFB2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5F965-7A65-C688-C5AB-7141571EE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9DC57-D325-3D59-6BEE-5A47FBAF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CCC81-47BD-F4DE-D830-816BF5761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A8CA-9B67-44CA-B1C9-1CAA4CE84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4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47F5-6DC1-5A40-2842-52E90B5AD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AC43-EB65-E61E-48B5-13147F378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C02CC9-DAAE-E0D9-8AB3-29F194AC05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6870F-A9EE-976E-8911-8EE2F0EA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F365-382D-2BE1-F6F9-21DDEE77C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A7AC0F-D22C-D6E3-5A27-58EE2AF26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6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F899-1E07-2442-435C-B4169BBF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AFB786-6FFD-C72B-6168-1F7D69765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D9B44-C30B-9388-6042-1190E2011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C179CE-E325-6EE0-4518-5DD2C0023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B6D91-446C-D646-7040-D96FD6779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AE51B-8AC9-32D5-5963-3641DC3E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3E6E05-F47B-B922-518F-7825839AA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4ACBB-CDD9-B0A0-F6F4-6122B883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2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5F80-0DB2-82C2-EDB3-B9B9C895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9625B-041D-1485-1374-841236431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EDAAC-6FE8-B158-DAAC-02EDF83C0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7CF31-CF41-D72D-1BE8-FA5B05C7E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026A7-B387-2EAD-AF2F-61CA7A82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2F15C2-3ED9-5842-CBFF-3D2364E7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A7B40-7D0D-D396-7C15-25EAE5B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5998-7B65-180C-7BF7-8D8822C5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08AF2-F43D-CFCC-CF07-A63044985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628A8-C006-8299-6AB0-C66606C1F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32E52-3BAD-B743-45C7-6E5D4121F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276C2-8C7B-8368-DA7A-9C5954BE4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9A819-2B8B-11D8-2C75-4E69DE321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59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D55-D26F-D8E4-1457-B1BB94C89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02D44-E9EC-5BB6-692B-49B52847CB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EA9DE-6FE8-BBFC-465A-FB415D6D2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A302C-998D-1270-53FB-3E228A86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82D5A-CA73-F72B-67DC-C9FC6BAF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5E677-0D4D-4400-D61B-3FD97B931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26EE7-5FE5-C190-4EA0-DAF1B7D6A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984D7-9AE0-DDD6-ADB5-25CB900D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C6462-4793-BE7C-0776-E6187B7820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2C6D-E1AF-3545-BC67-B5B249584892}" type="datetimeFigureOut">
              <a:rPr lang="en-US" smtClean="0"/>
              <a:t>6/26/24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D875B-EC27-F154-5580-14095A58E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9E31-1ECD-A9E7-A185-BDC9BD070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33C9E-92D6-CB47-B5E1-CAA8D46F9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0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6872A-585A-F3C8-3021-216187B3A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5B949D-89CC-3CB4-37E9-34D44DAFA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5288FA1-9EA0-BCC9-3911-834A69F94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26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E1E4-15C2-91F8-A4D6-465A95185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in a red shirt&#10;&#10;Description automatically generated">
            <a:extLst>
              <a:ext uri="{FF2B5EF4-FFF2-40B4-BE49-F238E27FC236}">
                <a16:creationId xmlns:a16="http://schemas.microsoft.com/office/drawing/2014/main" id="{FAC94C1D-6E83-39F7-B1A4-FCE5D4CD0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73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C9225-EC7B-650C-9C40-CB2647DC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a flower&#10;&#10;Description automatically generated with medium confidence">
            <a:extLst>
              <a:ext uri="{FF2B5EF4-FFF2-40B4-BE49-F238E27FC236}">
                <a16:creationId xmlns:a16="http://schemas.microsoft.com/office/drawing/2014/main" id="{69DB8F4F-316C-0081-AB38-60AF631E6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45621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CFCCE-1E98-119B-59D7-06BAB973D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child's face&#10;&#10;Description automatically generated">
            <a:extLst>
              <a:ext uri="{FF2B5EF4-FFF2-40B4-BE49-F238E27FC236}">
                <a16:creationId xmlns:a16="http://schemas.microsoft.com/office/drawing/2014/main" id="{35423019-0DCB-C596-0206-19C8ACF92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643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C3AAF-4672-3A5D-6014-0822F57E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aper with words on it&#10;&#10;Description automatically generated">
            <a:extLst>
              <a:ext uri="{FF2B5EF4-FFF2-40B4-BE49-F238E27FC236}">
                <a16:creationId xmlns:a16="http://schemas.microsoft.com/office/drawing/2014/main" id="{EB779171-8D53-F2F4-A8AB-50FE432A5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5131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32065-21BA-6CA6-5BD0-1F2E85BA2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hild's birthday card with a qr code&#10;&#10;Description automatically generated">
            <a:extLst>
              <a:ext uri="{FF2B5EF4-FFF2-40B4-BE49-F238E27FC236}">
                <a16:creationId xmlns:a16="http://schemas.microsoft.com/office/drawing/2014/main" id="{F241E14C-6167-6A95-1C46-EABCDEC2E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0482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B7E4-95B8-4A12-DB18-5CFE15EE3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white wood surface with a torn edge and flowers&#10;&#10;Description automatically generated with medium confidence">
            <a:extLst>
              <a:ext uri="{FF2B5EF4-FFF2-40B4-BE49-F238E27FC236}">
                <a16:creationId xmlns:a16="http://schemas.microsoft.com/office/drawing/2014/main" id="{D432F64F-1F92-78CC-1DD1-2399B5117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2265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87CF-DA2B-829F-7283-ADF5260B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-up of a number&#10;&#10;Description automatically generated">
            <a:extLst>
              <a:ext uri="{FF2B5EF4-FFF2-40B4-BE49-F238E27FC236}">
                <a16:creationId xmlns:a16="http://schemas.microsoft.com/office/drawing/2014/main" id="{B44F80A0-B03D-2C71-4548-A076EC46A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98336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BB77-6B15-62AB-B209-C447321E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wood surface with a purple flower&#10;&#10;Description automatically generated">
            <a:extLst>
              <a:ext uri="{FF2B5EF4-FFF2-40B4-BE49-F238E27FC236}">
                <a16:creationId xmlns:a16="http://schemas.microsoft.com/office/drawing/2014/main" id="{DEB6E614-DE9E-6F40-9579-8621B114C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067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0D97B-5EFC-DE5F-2B01-F4AF601A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blowing a flower&#10;&#10;Description automatically generated">
            <a:extLst>
              <a:ext uri="{FF2B5EF4-FFF2-40B4-BE49-F238E27FC236}">
                <a16:creationId xmlns:a16="http://schemas.microsoft.com/office/drawing/2014/main" id="{44C0883C-066C-3F63-206D-9BAB2FEE4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413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D24CC-4716-ED1B-3D3B-ACF48964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covering his face with his hands&#10;&#10;Description automatically generated">
            <a:extLst>
              <a:ext uri="{FF2B5EF4-FFF2-40B4-BE49-F238E27FC236}">
                <a16:creationId xmlns:a16="http://schemas.microsoft.com/office/drawing/2014/main" id="{ECB7CA1A-87BD-1C59-BEA1-228F810BB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41154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FA07-A18F-78AC-E4E9-20B54C32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holding a stick&#10;&#10;Description automatically generated with medium confidence">
            <a:extLst>
              <a:ext uri="{FF2B5EF4-FFF2-40B4-BE49-F238E27FC236}">
                <a16:creationId xmlns:a16="http://schemas.microsoft.com/office/drawing/2014/main" id="{6F44DF12-C673-2FED-182A-DB068ED44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07409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A17D0-46FB-B871-34ED-0F493A671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hild smiling and holding her face&#10;&#10;Description automatically generated">
            <a:extLst>
              <a:ext uri="{FF2B5EF4-FFF2-40B4-BE49-F238E27FC236}">
                <a16:creationId xmlns:a16="http://schemas.microsoft.com/office/drawing/2014/main" id="{84554617-0119-CA06-0336-152A6C4F0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94709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393F6593925F469A8D7B101D8EC6E7" ma:contentTypeVersion="15" ma:contentTypeDescription="Create a new document." ma:contentTypeScope="" ma:versionID="9e78d5940c733a7f7724b5f0a3ab72a0">
  <xsd:schema xmlns:xsd="http://www.w3.org/2001/XMLSchema" xmlns:xs="http://www.w3.org/2001/XMLSchema" xmlns:p="http://schemas.microsoft.com/office/2006/metadata/properties" xmlns:ns2="b1e293c3-cdde-4938-901b-455904c9c1be" xmlns:ns3="9e7eb603-4c07-4cef-ba0c-6c8f77d4aad0" targetNamespace="http://schemas.microsoft.com/office/2006/metadata/properties" ma:root="true" ma:fieldsID="4d073f28cc6b9b915a956ace3640df92" ns2:_="" ns3:_="">
    <xsd:import namespace="b1e293c3-cdde-4938-901b-455904c9c1be"/>
    <xsd:import namespace="9e7eb603-4c07-4cef-ba0c-6c8f77d4aa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293c3-cdde-4938-901b-455904c9c1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c5bfe96-74db-4602-9090-19f06848e4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eb603-4c07-4cef-ba0c-6c8f77d4aad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a32b439-c4e6-4912-9f62-e2bca6f64291}" ma:internalName="TaxCatchAll" ma:showField="CatchAllData" ma:web="9e7eb603-4c07-4cef-ba0c-6c8f77d4a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5D458E-A78D-42D5-AF1F-F63A84EC7E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58E52E-BF05-462F-BDB7-72E3FC2262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293c3-cdde-4938-901b-455904c9c1be"/>
    <ds:schemaRef ds:uri="9e7eb603-4c07-4cef-ba0c-6c8f77d4aa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Theresa Bellinger</dc:creator>
  <cp:lastModifiedBy>Theresa Bellinger</cp:lastModifiedBy>
  <cp:revision>2</cp:revision>
  <dcterms:created xsi:type="dcterms:W3CDTF">2024-02-12T15:03:29Z</dcterms:created>
  <dcterms:modified xsi:type="dcterms:W3CDTF">2024-06-26T18:56:57Z</dcterms:modified>
</cp:coreProperties>
</file>