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2"/>
  </p:notesMasterIdLst>
  <p:sldIdLst>
    <p:sldId id="296" r:id="rId5"/>
    <p:sldId id="268" r:id="rId6"/>
    <p:sldId id="270" r:id="rId7"/>
    <p:sldId id="300" r:id="rId8"/>
    <p:sldId id="256" r:id="rId9"/>
    <p:sldId id="269" r:id="rId10"/>
    <p:sldId id="317" r:id="rId11"/>
    <p:sldId id="299" r:id="rId12"/>
    <p:sldId id="291" r:id="rId13"/>
    <p:sldId id="292" r:id="rId14"/>
    <p:sldId id="293" r:id="rId15"/>
    <p:sldId id="294" r:id="rId16"/>
    <p:sldId id="298" r:id="rId17"/>
    <p:sldId id="272" r:id="rId18"/>
    <p:sldId id="271" r:id="rId19"/>
    <p:sldId id="274" r:id="rId20"/>
    <p:sldId id="275" r:id="rId21"/>
    <p:sldId id="301" r:id="rId22"/>
    <p:sldId id="302" r:id="rId23"/>
    <p:sldId id="311" r:id="rId24"/>
    <p:sldId id="303" r:id="rId25"/>
    <p:sldId id="304" r:id="rId26"/>
    <p:sldId id="307" r:id="rId27"/>
    <p:sldId id="308" r:id="rId28"/>
    <p:sldId id="309" r:id="rId29"/>
    <p:sldId id="310" r:id="rId30"/>
    <p:sldId id="31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B49"/>
    <a:srgbClr val="6ABF4B"/>
    <a:srgbClr val="636569"/>
    <a:srgbClr val="FFC629"/>
    <a:srgbClr val="F36C24"/>
    <a:srgbClr val="F4436C"/>
    <a:srgbClr val="003047"/>
    <a:srgbClr val="666666"/>
    <a:srgbClr val="6ABA42"/>
    <a:srgbClr val="6315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ra Johnson" userId="S::tara.johnson@fbchomes.org::941a007a-5730-4fb0-a623-71f3641be367" providerId="AD" clId="Web-{21827BDF-CA5D-BF1E-45BF-12B5B265186B}"/>
    <pc:docChg chg="delSld modSld">
      <pc:chgData name="Tara Johnson" userId="S::tara.johnson@fbchomes.org::941a007a-5730-4fb0-a623-71f3641be367" providerId="AD" clId="Web-{21827BDF-CA5D-BF1E-45BF-12B5B265186B}" dt="2024-03-06T14:35:16.166" v="5"/>
      <pc:docMkLst>
        <pc:docMk/>
      </pc:docMkLst>
      <pc:sldChg chg="del">
        <pc:chgData name="Tara Johnson" userId="S::tara.johnson@fbchomes.org::941a007a-5730-4fb0-a623-71f3641be367" providerId="AD" clId="Web-{21827BDF-CA5D-BF1E-45BF-12B5B265186B}" dt="2024-03-06T14:35:16.166" v="4"/>
        <pc:sldMkLst>
          <pc:docMk/>
          <pc:sldMk cId="2628956159" sldId="305"/>
        </pc:sldMkLst>
      </pc:sldChg>
      <pc:sldChg chg="modSp del">
        <pc:chgData name="Tara Johnson" userId="S::tara.johnson@fbchomes.org::941a007a-5730-4fb0-a623-71f3641be367" providerId="AD" clId="Web-{21827BDF-CA5D-BF1E-45BF-12B5B265186B}" dt="2024-03-06T14:35:16.166" v="5"/>
        <pc:sldMkLst>
          <pc:docMk/>
          <pc:sldMk cId="2348125568" sldId="316"/>
        </pc:sldMkLst>
        <pc:spChg chg="mod">
          <ac:chgData name="Tara Johnson" userId="S::tara.johnson@fbchomes.org::941a007a-5730-4fb0-a623-71f3641be367" providerId="AD" clId="Web-{21827BDF-CA5D-BF1E-45BF-12B5B265186B}" dt="2024-03-06T14:34:58.385" v="3" actId="20577"/>
          <ac:spMkLst>
            <pc:docMk/>
            <pc:sldMk cId="2348125568" sldId="316"/>
            <ac:spMk id="4" creationId="{BD3E06D1-B3DE-DE67-598B-9B29E3F1C5C9}"/>
          </ac:spMkLst>
        </pc:spChg>
      </pc:sldChg>
    </pc:docChg>
  </pc:docChgLst>
  <pc:docChgLst>
    <pc:chgData name="James Duguid" userId="S::james.duguid@fbchomes.org::93d8fd3f-05b7-4be0-ba37-ed01de8550c8" providerId="AD" clId="Web-{0AEA85D1-D250-36B4-2B98-8FAB620BB888}"/>
    <pc:docChg chg="addSld delSld modSld">
      <pc:chgData name="James Duguid" userId="S::james.duguid@fbchomes.org::93d8fd3f-05b7-4be0-ba37-ed01de8550c8" providerId="AD" clId="Web-{0AEA85D1-D250-36B4-2B98-8FAB620BB888}" dt="2024-04-12T20:51:42.559" v="27"/>
      <pc:docMkLst>
        <pc:docMk/>
      </pc:docMkLst>
      <pc:sldChg chg="modSp">
        <pc:chgData name="James Duguid" userId="S::james.duguid@fbchomes.org::93d8fd3f-05b7-4be0-ba37-ed01de8550c8" providerId="AD" clId="Web-{0AEA85D1-D250-36B4-2B98-8FAB620BB888}" dt="2024-04-12T20:51:37.793" v="23" actId="20577"/>
        <pc:sldMkLst>
          <pc:docMk/>
          <pc:sldMk cId="2597440445" sldId="256"/>
        </pc:sldMkLst>
        <pc:spChg chg="mod">
          <ac:chgData name="James Duguid" userId="S::james.duguid@fbchomes.org::93d8fd3f-05b7-4be0-ba37-ed01de8550c8" providerId="AD" clId="Web-{0AEA85D1-D250-36B4-2B98-8FAB620BB888}" dt="2024-04-12T20:51:37.793" v="23" actId="20577"/>
          <ac:spMkLst>
            <pc:docMk/>
            <pc:sldMk cId="2597440445" sldId="256"/>
            <ac:spMk id="2" creationId="{28B37A24-7EA7-10DF-02B0-4BE513DB6068}"/>
          </ac:spMkLst>
        </pc:spChg>
      </pc:sldChg>
      <pc:sldChg chg="add del">
        <pc:chgData name="James Duguid" userId="S::james.duguid@fbchomes.org::93d8fd3f-05b7-4be0-ba37-ed01de8550c8" providerId="AD" clId="Web-{0AEA85D1-D250-36B4-2B98-8FAB620BB888}" dt="2024-04-12T20:51:41.324" v="25"/>
        <pc:sldMkLst>
          <pc:docMk/>
          <pc:sldMk cId="1357879040" sldId="268"/>
        </pc:sldMkLst>
      </pc:sldChg>
      <pc:sldChg chg="add del">
        <pc:chgData name="James Duguid" userId="S::james.duguid@fbchomes.org::93d8fd3f-05b7-4be0-ba37-ed01de8550c8" providerId="AD" clId="Web-{0AEA85D1-D250-36B4-2B98-8FAB620BB888}" dt="2024-04-12T20:51:41.965" v="26"/>
        <pc:sldMkLst>
          <pc:docMk/>
          <pc:sldMk cId="2170093400" sldId="270"/>
        </pc:sldMkLst>
      </pc:sldChg>
      <pc:sldChg chg="add del">
        <pc:chgData name="James Duguid" userId="S::james.duguid@fbchomes.org::93d8fd3f-05b7-4be0-ba37-ed01de8550c8" providerId="AD" clId="Web-{0AEA85D1-D250-36B4-2B98-8FAB620BB888}" dt="2024-04-12T20:51:40.699" v="24"/>
        <pc:sldMkLst>
          <pc:docMk/>
          <pc:sldMk cId="2038763627" sldId="296"/>
        </pc:sldMkLst>
      </pc:sldChg>
      <pc:sldChg chg="add del">
        <pc:chgData name="James Duguid" userId="S::james.duguid@fbchomes.org::93d8fd3f-05b7-4be0-ba37-ed01de8550c8" providerId="AD" clId="Web-{0AEA85D1-D250-36B4-2B98-8FAB620BB888}" dt="2024-04-12T20:51:42.559" v="27"/>
        <pc:sldMkLst>
          <pc:docMk/>
          <pc:sldMk cId="358264957" sldId="300"/>
        </pc:sldMkLst>
      </pc:sldChg>
    </pc:docChg>
  </pc:docChgLst>
  <pc:docChgLst>
    <pc:chgData name="James Duguid" userId="S::james.duguid@fbchomes.org::93d8fd3f-05b7-4be0-ba37-ed01de8550c8" providerId="AD" clId="Web-{F9BDFA59-7D03-11C4-AE0E-A5C9503EAC0A}"/>
    <pc:docChg chg="delSld">
      <pc:chgData name="James Duguid" userId="S::james.duguid@fbchomes.org::93d8fd3f-05b7-4be0-ba37-ed01de8550c8" providerId="AD" clId="Web-{F9BDFA59-7D03-11C4-AE0E-A5C9503EAC0A}" dt="2024-05-03T18:41:05.364" v="11"/>
      <pc:docMkLst>
        <pc:docMk/>
      </pc:docMkLst>
      <pc:sldChg chg="del">
        <pc:chgData name="James Duguid" userId="S::james.duguid@fbchomes.org::93d8fd3f-05b7-4be0-ba37-ed01de8550c8" providerId="AD" clId="Web-{F9BDFA59-7D03-11C4-AE0E-A5C9503EAC0A}" dt="2024-05-03T18:41:05.364" v="11"/>
        <pc:sldMkLst>
          <pc:docMk/>
          <pc:sldMk cId="223737265" sldId="269"/>
        </pc:sldMkLst>
      </pc:sldChg>
      <pc:sldChg chg="del">
        <pc:chgData name="James Duguid" userId="S::james.duguid@fbchomes.org::93d8fd3f-05b7-4be0-ba37-ed01de8550c8" providerId="AD" clId="Web-{F9BDFA59-7D03-11C4-AE0E-A5C9503EAC0A}" dt="2024-05-03T18:41:05.349" v="2"/>
        <pc:sldMkLst>
          <pc:docMk/>
          <pc:sldMk cId="1653627223" sldId="271"/>
        </pc:sldMkLst>
      </pc:sldChg>
      <pc:sldChg chg="del">
        <pc:chgData name="James Duguid" userId="S::james.duguid@fbchomes.org::93d8fd3f-05b7-4be0-ba37-ed01de8550c8" providerId="AD" clId="Web-{F9BDFA59-7D03-11C4-AE0E-A5C9503EAC0A}" dt="2024-05-03T18:41:05.349" v="3"/>
        <pc:sldMkLst>
          <pc:docMk/>
          <pc:sldMk cId="1463082787" sldId="272"/>
        </pc:sldMkLst>
      </pc:sldChg>
      <pc:sldChg chg="del">
        <pc:chgData name="James Duguid" userId="S::james.duguid@fbchomes.org::93d8fd3f-05b7-4be0-ba37-ed01de8550c8" providerId="AD" clId="Web-{F9BDFA59-7D03-11C4-AE0E-A5C9503EAC0A}" dt="2024-05-03T18:41:05.364" v="8"/>
        <pc:sldMkLst>
          <pc:docMk/>
          <pc:sldMk cId="2826157025" sldId="291"/>
        </pc:sldMkLst>
      </pc:sldChg>
      <pc:sldChg chg="del">
        <pc:chgData name="James Duguid" userId="S::james.duguid@fbchomes.org::93d8fd3f-05b7-4be0-ba37-ed01de8550c8" providerId="AD" clId="Web-{F9BDFA59-7D03-11C4-AE0E-A5C9503EAC0A}" dt="2024-05-03T18:41:05.364" v="7"/>
        <pc:sldMkLst>
          <pc:docMk/>
          <pc:sldMk cId="2123384561" sldId="292"/>
        </pc:sldMkLst>
      </pc:sldChg>
      <pc:sldChg chg="del">
        <pc:chgData name="James Duguid" userId="S::james.duguid@fbchomes.org::93d8fd3f-05b7-4be0-ba37-ed01de8550c8" providerId="AD" clId="Web-{F9BDFA59-7D03-11C4-AE0E-A5C9503EAC0A}" dt="2024-05-03T18:41:05.364" v="6"/>
        <pc:sldMkLst>
          <pc:docMk/>
          <pc:sldMk cId="817109138" sldId="293"/>
        </pc:sldMkLst>
      </pc:sldChg>
      <pc:sldChg chg="del">
        <pc:chgData name="James Duguid" userId="S::james.duguid@fbchomes.org::93d8fd3f-05b7-4be0-ba37-ed01de8550c8" providerId="AD" clId="Web-{F9BDFA59-7D03-11C4-AE0E-A5C9503EAC0A}" dt="2024-05-03T18:41:05.349" v="5"/>
        <pc:sldMkLst>
          <pc:docMk/>
          <pc:sldMk cId="2475995799" sldId="294"/>
        </pc:sldMkLst>
      </pc:sldChg>
      <pc:sldChg chg="del">
        <pc:chgData name="James Duguid" userId="S::james.duguid@fbchomes.org::93d8fd3f-05b7-4be0-ba37-ed01de8550c8" providerId="AD" clId="Web-{F9BDFA59-7D03-11C4-AE0E-A5C9503EAC0A}" dt="2024-05-03T18:40:48.161" v="0"/>
        <pc:sldMkLst>
          <pc:docMk/>
          <pc:sldMk cId="2038763627" sldId="296"/>
        </pc:sldMkLst>
      </pc:sldChg>
      <pc:sldChg chg="del">
        <pc:chgData name="James Duguid" userId="S::james.duguid@fbchomes.org::93d8fd3f-05b7-4be0-ba37-ed01de8550c8" providerId="AD" clId="Web-{F9BDFA59-7D03-11C4-AE0E-A5C9503EAC0A}" dt="2024-05-03T18:41:05.349" v="4"/>
        <pc:sldMkLst>
          <pc:docMk/>
          <pc:sldMk cId="661096044" sldId="298"/>
        </pc:sldMkLst>
      </pc:sldChg>
      <pc:sldChg chg="del">
        <pc:chgData name="James Duguid" userId="S::james.duguid@fbchomes.org::93d8fd3f-05b7-4be0-ba37-ed01de8550c8" providerId="AD" clId="Web-{F9BDFA59-7D03-11C4-AE0E-A5C9503EAC0A}" dt="2024-05-03T18:41:05.364" v="9"/>
        <pc:sldMkLst>
          <pc:docMk/>
          <pc:sldMk cId="2402358896" sldId="299"/>
        </pc:sldMkLst>
      </pc:sldChg>
      <pc:sldChg chg="del">
        <pc:chgData name="James Duguid" userId="S::james.duguid@fbchomes.org::93d8fd3f-05b7-4be0-ba37-ed01de8550c8" providerId="AD" clId="Web-{F9BDFA59-7D03-11C4-AE0E-A5C9503EAC0A}" dt="2024-05-03T18:40:54.052" v="1"/>
        <pc:sldMkLst>
          <pc:docMk/>
          <pc:sldMk cId="358264957" sldId="300"/>
        </pc:sldMkLst>
      </pc:sldChg>
      <pc:sldChg chg="del">
        <pc:chgData name="James Duguid" userId="S::james.duguid@fbchomes.org::93d8fd3f-05b7-4be0-ba37-ed01de8550c8" providerId="AD" clId="Web-{F9BDFA59-7D03-11C4-AE0E-A5C9503EAC0A}" dt="2024-05-03T18:41:05.364" v="10"/>
        <pc:sldMkLst>
          <pc:docMk/>
          <pc:sldMk cId="1096794794" sldId="317"/>
        </pc:sldMkLst>
      </pc:sldChg>
    </pc:docChg>
  </pc:docChgLst>
  <pc:docChgLst>
    <pc:chgData name="Derrick McBride" clId="Web-{0AD48C28-5BBC-4DB7-820E-062508EFA9D0}"/>
    <pc:docChg chg="addSld delSld modSld">
      <pc:chgData name="Derrick McBride" userId="" providerId="" clId="Web-{0AD48C28-5BBC-4DB7-820E-062508EFA9D0}" dt="2023-08-14T19:41:41.627" v="133"/>
      <pc:docMkLst>
        <pc:docMk/>
      </pc:docMkLst>
      <pc:sldChg chg="delSp modSp">
        <pc:chgData name="Derrick McBride" userId="" providerId="" clId="Web-{0AD48C28-5BBC-4DB7-820E-062508EFA9D0}" dt="2023-08-14T19:40:40.531" v="129"/>
        <pc:sldMkLst>
          <pc:docMk/>
          <pc:sldMk cId="223737265" sldId="269"/>
        </pc:sldMkLst>
        <pc:spChg chg="del mod">
          <ac:chgData name="Derrick McBride" userId="" providerId="" clId="Web-{0AD48C28-5BBC-4DB7-820E-062508EFA9D0}" dt="2023-08-14T19:40:02.562" v="123"/>
          <ac:spMkLst>
            <pc:docMk/>
            <pc:sldMk cId="223737265" sldId="269"/>
            <ac:spMk id="2" creationId="{95C0EDD2-6ED9-DDDA-3762-161BF5D655B6}"/>
          </ac:spMkLst>
        </pc:spChg>
        <pc:spChg chg="del mod">
          <ac:chgData name="Derrick McBride" userId="" providerId="" clId="Web-{0AD48C28-5BBC-4DB7-820E-062508EFA9D0}" dt="2023-08-14T19:40:40.531" v="129"/>
          <ac:spMkLst>
            <pc:docMk/>
            <pc:sldMk cId="223737265" sldId="269"/>
            <ac:spMk id="3" creationId="{0A67F76C-7B56-8667-7028-15405F79EFFE}"/>
          </ac:spMkLst>
        </pc:spChg>
      </pc:sldChg>
      <pc:sldChg chg="modSp">
        <pc:chgData name="Derrick McBride" userId="" providerId="" clId="Web-{0AD48C28-5BBC-4DB7-820E-062508EFA9D0}" dt="2023-08-14T19:38:33.637" v="120" actId="20577"/>
        <pc:sldMkLst>
          <pc:docMk/>
          <pc:sldMk cId="3719733257" sldId="297"/>
        </pc:sldMkLst>
        <pc:spChg chg="mod">
          <ac:chgData name="Derrick McBride" userId="" providerId="" clId="Web-{0AD48C28-5BBC-4DB7-820E-062508EFA9D0}" dt="2023-08-14T19:16:38.025" v="113" actId="20577"/>
          <ac:spMkLst>
            <pc:docMk/>
            <pc:sldMk cId="3719733257" sldId="297"/>
            <ac:spMk id="2" creationId="{4BD78D39-002E-83CC-6304-2D427B873DD5}"/>
          </ac:spMkLst>
        </pc:spChg>
        <pc:spChg chg="mod">
          <ac:chgData name="Derrick McBride" userId="" providerId="" clId="Web-{0AD48C28-5BBC-4DB7-820E-062508EFA9D0}" dt="2023-08-14T19:38:33.637" v="120" actId="20577"/>
          <ac:spMkLst>
            <pc:docMk/>
            <pc:sldMk cId="3719733257" sldId="297"/>
            <ac:spMk id="7" creationId="{CA845860-1192-6B4E-5124-70E878B7E9E2}"/>
          </ac:spMkLst>
        </pc:spChg>
      </pc:sldChg>
      <pc:sldChg chg="add del replId">
        <pc:chgData name="Derrick McBride" userId="" providerId="" clId="Web-{0AD48C28-5BBC-4DB7-820E-062508EFA9D0}" dt="2023-08-14T19:40:55.407" v="131"/>
        <pc:sldMkLst>
          <pc:docMk/>
          <pc:sldMk cId="1722189382" sldId="317"/>
        </pc:sldMkLst>
      </pc:sldChg>
      <pc:sldChg chg="add del replId">
        <pc:chgData name="Derrick McBride" userId="" providerId="" clId="Web-{0AD48C28-5BBC-4DB7-820E-062508EFA9D0}" dt="2023-08-14T19:41:41.627" v="133"/>
        <pc:sldMkLst>
          <pc:docMk/>
          <pc:sldMk cId="2691679777" sldId="317"/>
        </pc:sldMkLst>
      </pc:sldChg>
    </pc:docChg>
  </pc:docChgLst>
  <pc:docChgLst>
    <pc:chgData name="Mark Patterson" userId="be2ef2d7-b350-409b-861d-487ec5ca3226" providerId="ADAL" clId="{EA9287EF-8C51-C54E-8834-3080C68443F0}"/>
    <pc:docChg chg="undo custSel addSld delSld modSld sldOrd">
      <pc:chgData name="Mark Patterson" userId="be2ef2d7-b350-409b-861d-487ec5ca3226" providerId="ADAL" clId="{EA9287EF-8C51-C54E-8834-3080C68443F0}" dt="2024-03-07T17:16:34.094" v="692" actId="20577"/>
      <pc:docMkLst>
        <pc:docMk/>
      </pc:docMkLst>
      <pc:sldChg chg="modSp mod setBg">
        <pc:chgData name="Mark Patterson" userId="be2ef2d7-b350-409b-861d-487ec5ca3226" providerId="ADAL" clId="{EA9287EF-8C51-C54E-8834-3080C68443F0}" dt="2024-03-05T16:58:05.225" v="2" actId="1076"/>
        <pc:sldMkLst>
          <pc:docMk/>
          <pc:sldMk cId="2597440445" sldId="256"/>
        </pc:sldMkLst>
        <pc:spChg chg="mod">
          <ac:chgData name="Mark Patterson" userId="be2ef2d7-b350-409b-861d-487ec5ca3226" providerId="ADAL" clId="{EA9287EF-8C51-C54E-8834-3080C68443F0}" dt="2024-03-05T16:58:05.225" v="2" actId="1076"/>
          <ac:spMkLst>
            <pc:docMk/>
            <pc:sldMk cId="2597440445" sldId="256"/>
            <ac:spMk id="2" creationId="{28B37A24-7EA7-10DF-02B0-4BE513DB6068}"/>
          </ac:spMkLst>
        </pc:spChg>
        <pc:spChg chg="mod">
          <ac:chgData name="Mark Patterson" userId="be2ef2d7-b350-409b-861d-487ec5ca3226" providerId="ADAL" clId="{EA9287EF-8C51-C54E-8834-3080C68443F0}" dt="2024-03-05T16:58:05.225" v="2" actId="1076"/>
          <ac:spMkLst>
            <pc:docMk/>
            <pc:sldMk cId="2597440445" sldId="256"/>
            <ac:spMk id="3" creationId="{B07DF15D-B6A9-ADF4-06DA-1650CB06F5D8}"/>
          </ac:spMkLst>
        </pc:spChg>
      </pc:sldChg>
      <pc:sldChg chg="modSp mod ord">
        <pc:chgData name="Mark Patterson" userId="be2ef2d7-b350-409b-861d-487ec5ca3226" providerId="ADAL" clId="{EA9287EF-8C51-C54E-8834-3080C68443F0}" dt="2024-03-05T20:54:40.108" v="680" actId="20577"/>
        <pc:sldMkLst>
          <pc:docMk/>
          <pc:sldMk cId="2170093400" sldId="270"/>
        </pc:sldMkLst>
        <pc:spChg chg="mod">
          <ac:chgData name="Mark Patterson" userId="be2ef2d7-b350-409b-861d-487ec5ca3226" providerId="ADAL" clId="{EA9287EF-8C51-C54E-8834-3080C68443F0}" dt="2024-03-05T20:54:40.108" v="680" actId="20577"/>
          <ac:spMkLst>
            <pc:docMk/>
            <pc:sldMk cId="2170093400" sldId="270"/>
            <ac:spMk id="2" creationId="{4BD78D39-002E-83CC-6304-2D427B873DD5}"/>
          </ac:spMkLst>
        </pc:spChg>
      </pc:sldChg>
      <pc:sldChg chg="del">
        <pc:chgData name="Mark Patterson" userId="be2ef2d7-b350-409b-861d-487ec5ca3226" providerId="ADAL" clId="{EA9287EF-8C51-C54E-8834-3080C68443F0}" dt="2024-03-05T20:53:38.287" v="667" actId="2696"/>
        <pc:sldMkLst>
          <pc:docMk/>
          <pc:sldMk cId="3190546178" sldId="273"/>
        </pc:sldMkLst>
      </pc:sldChg>
      <pc:sldChg chg="del">
        <pc:chgData name="Mark Patterson" userId="be2ef2d7-b350-409b-861d-487ec5ca3226" providerId="ADAL" clId="{EA9287EF-8C51-C54E-8834-3080C68443F0}" dt="2024-03-05T20:52:46.182" v="666" actId="2696"/>
        <pc:sldMkLst>
          <pc:docMk/>
          <pc:sldMk cId="1251714239" sldId="282"/>
        </pc:sldMkLst>
      </pc:sldChg>
      <pc:sldChg chg="del">
        <pc:chgData name="Mark Patterson" userId="be2ef2d7-b350-409b-861d-487ec5ca3226" providerId="ADAL" clId="{EA9287EF-8C51-C54E-8834-3080C68443F0}" dt="2024-03-05T20:52:46.182" v="666" actId="2696"/>
        <pc:sldMkLst>
          <pc:docMk/>
          <pc:sldMk cId="3023813431" sldId="283"/>
        </pc:sldMkLst>
      </pc:sldChg>
      <pc:sldChg chg="del">
        <pc:chgData name="Mark Patterson" userId="be2ef2d7-b350-409b-861d-487ec5ca3226" providerId="ADAL" clId="{EA9287EF-8C51-C54E-8834-3080C68443F0}" dt="2024-03-05T20:52:46.182" v="666" actId="2696"/>
        <pc:sldMkLst>
          <pc:docMk/>
          <pc:sldMk cId="3690090816" sldId="284"/>
        </pc:sldMkLst>
      </pc:sldChg>
      <pc:sldChg chg="del">
        <pc:chgData name="Mark Patterson" userId="be2ef2d7-b350-409b-861d-487ec5ca3226" providerId="ADAL" clId="{EA9287EF-8C51-C54E-8834-3080C68443F0}" dt="2024-03-05T20:52:46.182" v="666" actId="2696"/>
        <pc:sldMkLst>
          <pc:docMk/>
          <pc:sldMk cId="174222394" sldId="285"/>
        </pc:sldMkLst>
      </pc:sldChg>
      <pc:sldChg chg="del">
        <pc:chgData name="Mark Patterson" userId="be2ef2d7-b350-409b-861d-487ec5ca3226" providerId="ADAL" clId="{EA9287EF-8C51-C54E-8834-3080C68443F0}" dt="2024-03-05T20:52:46.182" v="666" actId="2696"/>
        <pc:sldMkLst>
          <pc:docMk/>
          <pc:sldMk cId="1497097622" sldId="286"/>
        </pc:sldMkLst>
      </pc:sldChg>
      <pc:sldChg chg="del">
        <pc:chgData name="Mark Patterson" userId="be2ef2d7-b350-409b-861d-487ec5ca3226" providerId="ADAL" clId="{EA9287EF-8C51-C54E-8834-3080C68443F0}" dt="2024-03-05T20:52:46.182" v="666" actId="2696"/>
        <pc:sldMkLst>
          <pc:docMk/>
          <pc:sldMk cId="1151623087" sldId="287"/>
        </pc:sldMkLst>
      </pc:sldChg>
      <pc:sldChg chg="del">
        <pc:chgData name="Mark Patterson" userId="be2ef2d7-b350-409b-861d-487ec5ca3226" providerId="ADAL" clId="{EA9287EF-8C51-C54E-8834-3080C68443F0}" dt="2024-03-05T20:52:46.182" v="666" actId="2696"/>
        <pc:sldMkLst>
          <pc:docMk/>
          <pc:sldMk cId="2318483638" sldId="288"/>
        </pc:sldMkLst>
      </pc:sldChg>
      <pc:sldChg chg="del">
        <pc:chgData name="Mark Patterson" userId="be2ef2d7-b350-409b-861d-487ec5ca3226" providerId="ADAL" clId="{EA9287EF-8C51-C54E-8834-3080C68443F0}" dt="2024-03-05T20:52:46.182" v="666" actId="2696"/>
        <pc:sldMkLst>
          <pc:docMk/>
          <pc:sldMk cId="1014132313" sldId="290"/>
        </pc:sldMkLst>
      </pc:sldChg>
      <pc:sldChg chg="modSp mod ord">
        <pc:chgData name="Mark Patterson" userId="be2ef2d7-b350-409b-861d-487ec5ca3226" providerId="ADAL" clId="{EA9287EF-8C51-C54E-8834-3080C68443F0}" dt="2024-03-05T21:05:20.521" v="686" actId="20577"/>
        <pc:sldMkLst>
          <pc:docMk/>
          <pc:sldMk cId="2826157025" sldId="291"/>
        </pc:sldMkLst>
        <pc:spChg chg="mod">
          <ac:chgData name="Mark Patterson" userId="be2ef2d7-b350-409b-861d-487ec5ca3226" providerId="ADAL" clId="{EA9287EF-8C51-C54E-8834-3080C68443F0}" dt="2024-03-05T21:05:20.521" v="686" actId="20577"/>
          <ac:spMkLst>
            <pc:docMk/>
            <pc:sldMk cId="2826157025" sldId="291"/>
            <ac:spMk id="2" creationId="{4BD78D39-002E-83CC-6304-2D427B873DD5}"/>
          </ac:spMkLst>
        </pc:spChg>
      </pc:sldChg>
      <pc:sldChg chg="ord">
        <pc:chgData name="Mark Patterson" userId="be2ef2d7-b350-409b-861d-487ec5ca3226" providerId="ADAL" clId="{EA9287EF-8C51-C54E-8834-3080C68443F0}" dt="2024-03-05T20:55:44.241" v="682" actId="20578"/>
        <pc:sldMkLst>
          <pc:docMk/>
          <pc:sldMk cId="2123384561" sldId="292"/>
        </pc:sldMkLst>
      </pc:sldChg>
      <pc:sldChg chg="ord">
        <pc:chgData name="Mark Patterson" userId="be2ef2d7-b350-409b-861d-487ec5ca3226" providerId="ADAL" clId="{EA9287EF-8C51-C54E-8834-3080C68443F0}" dt="2024-03-05T20:55:44.241" v="682" actId="20578"/>
        <pc:sldMkLst>
          <pc:docMk/>
          <pc:sldMk cId="817109138" sldId="293"/>
        </pc:sldMkLst>
      </pc:sldChg>
      <pc:sldChg chg="ord">
        <pc:chgData name="Mark Patterson" userId="be2ef2d7-b350-409b-861d-487ec5ca3226" providerId="ADAL" clId="{EA9287EF-8C51-C54E-8834-3080C68443F0}" dt="2024-03-05T20:55:44.241" v="682" actId="20578"/>
        <pc:sldMkLst>
          <pc:docMk/>
          <pc:sldMk cId="2475995799" sldId="294"/>
        </pc:sldMkLst>
      </pc:sldChg>
      <pc:sldChg chg="del">
        <pc:chgData name="Mark Patterson" userId="be2ef2d7-b350-409b-861d-487ec5ca3226" providerId="ADAL" clId="{EA9287EF-8C51-C54E-8834-3080C68443F0}" dt="2024-03-05T20:52:46.182" v="666" actId="2696"/>
        <pc:sldMkLst>
          <pc:docMk/>
          <pc:sldMk cId="3755027570" sldId="295"/>
        </pc:sldMkLst>
      </pc:sldChg>
      <pc:sldChg chg="del">
        <pc:chgData name="Mark Patterson" userId="be2ef2d7-b350-409b-861d-487ec5ca3226" providerId="ADAL" clId="{EA9287EF-8C51-C54E-8834-3080C68443F0}" dt="2024-03-05T20:54:32.077" v="670" actId="2696"/>
        <pc:sldMkLst>
          <pc:docMk/>
          <pc:sldMk cId="3719733257" sldId="297"/>
        </pc:sldMkLst>
      </pc:sldChg>
      <pc:sldChg chg="ord">
        <pc:chgData name="Mark Patterson" userId="be2ef2d7-b350-409b-861d-487ec5ca3226" providerId="ADAL" clId="{EA9287EF-8C51-C54E-8834-3080C68443F0}" dt="2024-03-05T20:55:44.241" v="682" actId="20578"/>
        <pc:sldMkLst>
          <pc:docMk/>
          <pc:sldMk cId="661096044" sldId="298"/>
        </pc:sldMkLst>
      </pc:sldChg>
      <pc:sldChg chg="ord">
        <pc:chgData name="Mark Patterson" userId="be2ef2d7-b350-409b-861d-487ec5ca3226" providerId="ADAL" clId="{EA9287EF-8C51-C54E-8834-3080C68443F0}" dt="2024-03-05T20:55:44.241" v="682" actId="20578"/>
        <pc:sldMkLst>
          <pc:docMk/>
          <pc:sldMk cId="2402358896" sldId="299"/>
        </pc:sldMkLst>
      </pc:sldChg>
      <pc:sldChg chg="modSp mod setBg">
        <pc:chgData name="Mark Patterson" userId="be2ef2d7-b350-409b-861d-487ec5ca3226" providerId="ADAL" clId="{EA9287EF-8C51-C54E-8834-3080C68443F0}" dt="2024-03-05T17:24:05.763" v="357" actId="20577"/>
        <pc:sldMkLst>
          <pc:docMk/>
          <pc:sldMk cId="3781239819" sldId="301"/>
        </pc:sldMkLst>
        <pc:spChg chg="mod">
          <ac:chgData name="Mark Patterson" userId="be2ef2d7-b350-409b-861d-487ec5ca3226" providerId="ADAL" clId="{EA9287EF-8C51-C54E-8834-3080C68443F0}" dt="2024-03-05T17:24:05.763" v="357" actId="20577"/>
          <ac:spMkLst>
            <pc:docMk/>
            <pc:sldMk cId="3781239819" sldId="301"/>
            <ac:spMk id="2" creationId="{28B37A24-7EA7-10DF-02B0-4BE513DB6068}"/>
          </ac:spMkLst>
        </pc:spChg>
      </pc:sldChg>
      <pc:sldChg chg="modSp mod">
        <pc:chgData name="Mark Patterson" userId="be2ef2d7-b350-409b-861d-487ec5ca3226" providerId="ADAL" clId="{EA9287EF-8C51-C54E-8834-3080C68443F0}" dt="2024-03-05T17:00:35.639" v="12" actId="20577"/>
        <pc:sldMkLst>
          <pc:docMk/>
          <pc:sldMk cId="897335606" sldId="302"/>
        </pc:sldMkLst>
        <pc:spChg chg="mod">
          <ac:chgData name="Mark Patterson" userId="be2ef2d7-b350-409b-861d-487ec5ca3226" providerId="ADAL" clId="{EA9287EF-8C51-C54E-8834-3080C68443F0}" dt="2024-03-05T16:59:40.275" v="7" actId="20577"/>
          <ac:spMkLst>
            <pc:docMk/>
            <pc:sldMk cId="897335606" sldId="302"/>
            <ac:spMk id="2" creationId="{DE49C7ED-23E2-9D5F-A02C-CF55FBA2EF52}"/>
          </ac:spMkLst>
        </pc:spChg>
        <pc:spChg chg="mod">
          <ac:chgData name="Mark Patterson" userId="be2ef2d7-b350-409b-861d-487ec5ca3226" providerId="ADAL" clId="{EA9287EF-8C51-C54E-8834-3080C68443F0}" dt="2024-03-05T17:00:35.639" v="12" actId="20577"/>
          <ac:spMkLst>
            <pc:docMk/>
            <pc:sldMk cId="897335606" sldId="302"/>
            <ac:spMk id="4" creationId="{7DB914AF-7727-8F57-71F3-6AA0C4C22778}"/>
          </ac:spMkLst>
        </pc:spChg>
        <pc:spChg chg="mod">
          <ac:chgData name="Mark Patterson" userId="be2ef2d7-b350-409b-861d-487ec5ca3226" providerId="ADAL" clId="{EA9287EF-8C51-C54E-8834-3080C68443F0}" dt="2024-03-05T17:00:10.069" v="10"/>
          <ac:spMkLst>
            <pc:docMk/>
            <pc:sldMk cId="897335606" sldId="302"/>
            <ac:spMk id="5" creationId="{12271288-F1D6-CCC2-C77D-C60DD82602D9}"/>
          </ac:spMkLst>
        </pc:spChg>
        <pc:spChg chg="mod">
          <ac:chgData name="Mark Patterson" userId="be2ef2d7-b350-409b-861d-487ec5ca3226" providerId="ADAL" clId="{EA9287EF-8C51-C54E-8834-3080C68443F0}" dt="2024-03-05T17:00:01.001" v="9" actId="20577"/>
          <ac:spMkLst>
            <pc:docMk/>
            <pc:sldMk cId="897335606" sldId="302"/>
            <ac:spMk id="9" creationId="{6F06CA8A-9514-378C-6BE2-215F5D328614}"/>
          </ac:spMkLst>
        </pc:spChg>
      </pc:sldChg>
      <pc:sldChg chg="modSp mod setBg">
        <pc:chgData name="Mark Patterson" userId="be2ef2d7-b350-409b-861d-487ec5ca3226" providerId="ADAL" clId="{EA9287EF-8C51-C54E-8834-3080C68443F0}" dt="2024-03-05T20:46:34.031" v="650"/>
        <pc:sldMkLst>
          <pc:docMk/>
          <pc:sldMk cId="748059568" sldId="303"/>
        </pc:sldMkLst>
        <pc:spChg chg="mod">
          <ac:chgData name="Mark Patterson" userId="be2ef2d7-b350-409b-861d-487ec5ca3226" providerId="ADAL" clId="{EA9287EF-8C51-C54E-8834-3080C68443F0}" dt="2024-03-05T17:02:09.303" v="20"/>
          <ac:spMkLst>
            <pc:docMk/>
            <pc:sldMk cId="748059568" sldId="303"/>
            <ac:spMk id="2" creationId="{13ED304D-B9FA-6DEF-C7E0-15702390309E}"/>
          </ac:spMkLst>
        </pc:spChg>
      </pc:sldChg>
      <pc:sldChg chg="modSp mod setBg">
        <pc:chgData name="Mark Patterson" userId="be2ef2d7-b350-409b-861d-487ec5ca3226" providerId="ADAL" clId="{EA9287EF-8C51-C54E-8834-3080C68443F0}" dt="2024-03-05T20:46:40.527" v="652"/>
        <pc:sldMkLst>
          <pc:docMk/>
          <pc:sldMk cId="2967568981" sldId="304"/>
        </pc:sldMkLst>
        <pc:spChg chg="mod">
          <ac:chgData name="Mark Patterson" userId="be2ef2d7-b350-409b-861d-487ec5ca3226" providerId="ADAL" clId="{EA9287EF-8C51-C54E-8834-3080C68443F0}" dt="2024-03-05T17:03:53.877" v="64" actId="20577"/>
          <ac:spMkLst>
            <pc:docMk/>
            <pc:sldMk cId="2967568981" sldId="304"/>
            <ac:spMk id="3" creationId="{88BDD2A5-CA22-483C-9F77-E7B4A203BA2C}"/>
          </ac:spMkLst>
        </pc:spChg>
      </pc:sldChg>
      <pc:sldChg chg="modSp mod ord">
        <pc:chgData name="Mark Patterson" userId="be2ef2d7-b350-409b-861d-487ec5ca3226" providerId="ADAL" clId="{EA9287EF-8C51-C54E-8834-3080C68443F0}" dt="2024-03-05T20:51:50.110" v="665" actId="1076"/>
        <pc:sldMkLst>
          <pc:docMk/>
          <pc:sldMk cId="2628956159" sldId="305"/>
        </pc:sldMkLst>
        <pc:spChg chg="mod">
          <ac:chgData name="Mark Patterson" userId="be2ef2d7-b350-409b-861d-487ec5ca3226" providerId="ADAL" clId="{EA9287EF-8C51-C54E-8834-3080C68443F0}" dt="2024-03-05T20:51:50.110" v="665" actId="1076"/>
          <ac:spMkLst>
            <pc:docMk/>
            <pc:sldMk cId="2628956159" sldId="305"/>
            <ac:spMk id="4" creationId="{BD3E06D1-B3DE-DE67-598B-9B29E3F1C5C9}"/>
          </ac:spMkLst>
        </pc:spChg>
        <pc:spChg chg="mod">
          <ac:chgData name="Mark Patterson" userId="be2ef2d7-b350-409b-861d-487ec5ca3226" providerId="ADAL" clId="{EA9287EF-8C51-C54E-8834-3080C68443F0}" dt="2024-03-05T20:51:50.110" v="665" actId="1076"/>
          <ac:spMkLst>
            <pc:docMk/>
            <pc:sldMk cId="2628956159" sldId="305"/>
            <ac:spMk id="5" creationId="{746EFC12-2EE4-F45B-F8EF-178EF89C8DA3}"/>
          </ac:spMkLst>
        </pc:spChg>
      </pc:sldChg>
      <pc:sldChg chg="delSp modSp del mod">
        <pc:chgData name="Mark Patterson" userId="be2ef2d7-b350-409b-861d-487ec5ca3226" providerId="ADAL" clId="{EA9287EF-8C51-C54E-8834-3080C68443F0}" dt="2024-03-05T19:13:14.329" v="535" actId="2696"/>
        <pc:sldMkLst>
          <pc:docMk/>
          <pc:sldMk cId="3280504134" sldId="306"/>
        </pc:sldMkLst>
        <pc:spChg chg="mod">
          <ac:chgData name="Mark Patterson" userId="be2ef2d7-b350-409b-861d-487ec5ca3226" providerId="ADAL" clId="{EA9287EF-8C51-C54E-8834-3080C68443F0}" dt="2024-03-05T19:12:53.397" v="534" actId="20577"/>
          <ac:spMkLst>
            <pc:docMk/>
            <pc:sldMk cId="3280504134" sldId="306"/>
            <ac:spMk id="2" creationId="{DE49C7ED-23E2-9D5F-A02C-CF55FBA2EF52}"/>
          </ac:spMkLst>
        </pc:spChg>
        <pc:spChg chg="del">
          <ac:chgData name="Mark Patterson" userId="be2ef2d7-b350-409b-861d-487ec5ca3226" providerId="ADAL" clId="{EA9287EF-8C51-C54E-8834-3080C68443F0}" dt="2024-03-05T17:11:24.891" v="163" actId="21"/>
          <ac:spMkLst>
            <pc:docMk/>
            <pc:sldMk cId="3280504134" sldId="306"/>
            <ac:spMk id="11" creationId="{3D38AA6F-B854-C640-6125-205738D650F4}"/>
          </ac:spMkLst>
        </pc:spChg>
        <pc:spChg chg="mod">
          <ac:chgData name="Mark Patterson" userId="be2ef2d7-b350-409b-861d-487ec5ca3226" providerId="ADAL" clId="{EA9287EF-8C51-C54E-8834-3080C68443F0}" dt="2024-03-05T17:10:05.964" v="162" actId="20577"/>
          <ac:spMkLst>
            <pc:docMk/>
            <pc:sldMk cId="3280504134" sldId="306"/>
            <ac:spMk id="14" creationId="{8FC0C088-F9B6-616A-E559-19547D001837}"/>
          </ac:spMkLst>
        </pc:spChg>
      </pc:sldChg>
      <pc:sldChg chg="modSp mod setBg">
        <pc:chgData name="Mark Patterson" userId="be2ef2d7-b350-409b-861d-487ec5ca3226" providerId="ADAL" clId="{EA9287EF-8C51-C54E-8834-3080C68443F0}" dt="2024-03-05T20:46:53.763" v="654"/>
        <pc:sldMkLst>
          <pc:docMk/>
          <pc:sldMk cId="4071335458" sldId="307"/>
        </pc:sldMkLst>
        <pc:spChg chg="mod">
          <ac:chgData name="Mark Patterson" userId="be2ef2d7-b350-409b-861d-487ec5ca3226" providerId="ADAL" clId="{EA9287EF-8C51-C54E-8834-3080C68443F0}" dt="2024-03-05T19:04:32.616" v="468" actId="1076"/>
          <ac:spMkLst>
            <pc:docMk/>
            <pc:sldMk cId="4071335458" sldId="307"/>
            <ac:spMk id="2" creationId="{A923B4A0-933E-ECFC-C292-AD2BDFDA55E6}"/>
          </ac:spMkLst>
        </pc:spChg>
        <pc:spChg chg="mod">
          <ac:chgData name="Mark Patterson" userId="be2ef2d7-b350-409b-861d-487ec5ca3226" providerId="ADAL" clId="{EA9287EF-8C51-C54E-8834-3080C68443F0}" dt="2024-03-05T19:04:25.020" v="466" actId="1076"/>
          <ac:spMkLst>
            <pc:docMk/>
            <pc:sldMk cId="4071335458" sldId="307"/>
            <ac:spMk id="3" creationId="{3ECF3B5A-3F83-CD5D-BBFC-9E15C8C71AA8}"/>
          </ac:spMkLst>
        </pc:spChg>
      </pc:sldChg>
      <pc:sldChg chg="modSp mod setBg">
        <pc:chgData name="Mark Patterson" userId="be2ef2d7-b350-409b-861d-487ec5ca3226" providerId="ADAL" clId="{EA9287EF-8C51-C54E-8834-3080C68443F0}" dt="2024-03-05T20:47:03.806" v="656"/>
        <pc:sldMkLst>
          <pc:docMk/>
          <pc:sldMk cId="1204701132" sldId="308"/>
        </pc:sldMkLst>
        <pc:spChg chg="mod">
          <ac:chgData name="Mark Patterson" userId="be2ef2d7-b350-409b-861d-487ec5ca3226" providerId="ADAL" clId="{EA9287EF-8C51-C54E-8834-3080C68443F0}" dt="2024-03-05T19:04:59.928" v="470"/>
          <ac:spMkLst>
            <pc:docMk/>
            <pc:sldMk cId="1204701132" sldId="308"/>
            <ac:spMk id="3" creationId="{A4510D6A-FF47-EEA8-B448-9F4AABE2DE70}"/>
          </ac:spMkLst>
        </pc:spChg>
      </pc:sldChg>
      <pc:sldChg chg="modSp mod setBg">
        <pc:chgData name="Mark Patterson" userId="be2ef2d7-b350-409b-861d-487ec5ca3226" providerId="ADAL" clId="{EA9287EF-8C51-C54E-8834-3080C68443F0}" dt="2024-03-05T20:51:10.113" v="664"/>
        <pc:sldMkLst>
          <pc:docMk/>
          <pc:sldMk cId="1474080193" sldId="309"/>
        </pc:sldMkLst>
        <pc:spChg chg="mod">
          <ac:chgData name="Mark Patterson" userId="be2ef2d7-b350-409b-861d-487ec5ca3226" providerId="ADAL" clId="{EA9287EF-8C51-C54E-8834-3080C68443F0}" dt="2024-03-05T19:06:24.045" v="480"/>
          <ac:spMkLst>
            <pc:docMk/>
            <pc:sldMk cId="1474080193" sldId="309"/>
            <ac:spMk id="4" creationId="{E1333BCF-1D54-5CDA-96C8-940B9FFF6FD0}"/>
          </ac:spMkLst>
        </pc:spChg>
      </pc:sldChg>
      <pc:sldChg chg="modSp mod setBg">
        <pc:chgData name="Mark Patterson" userId="be2ef2d7-b350-409b-861d-487ec5ca3226" providerId="ADAL" clId="{EA9287EF-8C51-C54E-8834-3080C68443F0}" dt="2024-03-06T02:54:28.140" v="690" actId="20577"/>
        <pc:sldMkLst>
          <pc:docMk/>
          <pc:sldMk cId="510894558" sldId="310"/>
        </pc:sldMkLst>
        <pc:spChg chg="mod">
          <ac:chgData name="Mark Patterson" userId="be2ef2d7-b350-409b-861d-487ec5ca3226" providerId="ADAL" clId="{EA9287EF-8C51-C54E-8834-3080C68443F0}" dt="2024-03-06T02:54:28.140" v="690" actId="20577"/>
          <ac:spMkLst>
            <pc:docMk/>
            <pc:sldMk cId="510894558" sldId="310"/>
            <ac:spMk id="3" creationId="{0A4B09DC-BF69-A8A3-9422-392886A688A5}"/>
          </ac:spMkLst>
        </pc:spChg>
      </pc:sldChg>
      <pc:sldChg chg="addSp delSp modSp mod ord">
        <pc:chgData name="Mark Patterson" userId="be2ef2d7-b350-409b-861d-487ec5ca3226" providerId="ADAL" clId="{EA9287EF-8C51-C54E-8834-3080C68443F0}" dt="2024-03-07T17:16:34.094" v="692" actId="20577"/>
        <pc:sldMkLst>
          <pc:docMk/>
          <pc:sldMk cId="358733403" sldId="311"/>
        </pc:sldMkLst>
        <pc:spChg chg="add mod">
          <ac:chgData name="Mark Patterson" userId="be2ef2d7-b350-409b-861d-487ec5ca3226" providerId="ADAL" clId="{EA9287EF-8C51-C54E-8834-3080C68443F0}" dt="2024-03-05T19:18:43.070" v="625" actId="1076"/>
          <ac:spMkLst>
            <pc:docMk/>
            <pc:sldMk cId="358733403" sldId="311"/>
            <ac:spMk id="2" creationId="{1BCE227F-64C3-5244-2EE6-A974BCAE2378}"/>
          </ac:spMkLst>
        </pc:spChg>
        <pc:spChg chg="add mod">
          <ac:chgData name="Mark Patterson" userId="be2ef2d7-b350-409b-861d-487ec5ca3226" providerId="ADAL" clId="{EA9287EF-8C51-C54E-8834-3080C68443F0}" dt="2024-03-05T19:38:05.243" v="645" actId="20577"/>
          <ac:spMkLst>
            <pc:docMk/>
            <pc:sldMk cId="358733403" sldId="311"/>
            <ac:spMk id="3" creationId="{0CED32E8-623F-74CB-077D-BC305A94ED87}"/>
          </ac:spMkLst>
        </pc:spChg>
        <pc:spChg chg="mod">
          <ac:chgData name="Mark Patterson" userId="be2ef2d7-b350-409b-861d-487ec5ca3226" providerId="ADAL" clId="{EA9287EF-8C51-C54E-8834-3080C68443F0}" dt="2024-03-05T19:16:19.468" v="586" actId="1076"/>
          <ac:spMkLst>
            <pc:docMk/>
            <pc:sldMk cId="358733403" sldId="311"/>
            <ac:spMk id="4" creationId="{BD3E06D1-B3DE-DE67-598B-9B29E3F1C5C9}"/>
          </ac:spMkLst>
        </pc:spChg>
        <pc:spChg chg="mod">
          <ac:chgData name="Mark Patterson" userId="be2ef2d7-b350-409b-861d-487ec5ca3226" providerId="ADAL" clId="{EA9287EF-8C51-C54E-8834-3080C68443F0}" dt="2024-03-05T19:17:35.732" v="588" actId="1076"/>
          <ac:spMkLst>
            <pc:docMk/>
            <pc:sldMk cId="358733403" sldId="311"/>
            <ac:spMk id="5" creationId="{746EFC12-2EE4-F45B-F8EF-178EF89C8DA3}"/>
          </ac:spMkLst>
        </pc:spChg>
        <pc:spChg chg="add mod">
          <ac:chgData name="Mark Patterson" userId="be2ef2d7-b350-409b-861d-487ec5ca3226" providerId="ADAL" clId="{EA9287EF-8C51-C54E-8834-3080C68443F0}" dt="2024-03-07T17:16:34.094" v="692" actId="20577"/>
          <ac:spMkLst>
            <pc:docMk/>
            <pc:sldMk cId="358733403" sldId="311"/>
            <ac:spMk id="6" creationId="{5A47C605-A6A1-9962-94CE-21B458F30534}"/>
          </ac:spMkLst>
        </pc:spChg>
        <pc:spChg chg="add mod">
          <ac:chgData name="Mark Patterson" userId="be2ef2d7-b350-409b-861d-487ec5ca3226" providerId="ADAL" clId="{EA9287EF-8C51-C54E-8834-3080C68443F0}" dt="2024-03-05T19:38:02.745" v="644" actId="20577"/>
          <ac:spMkLst>
            <pc:docMk/>
            <pc:sldMk cId="358733403" sldId="311"/>
            <ac:spMk id="7" creationId="{6CC92DFA-916D-A486-FF2E-FE3F13047E47}"/>
          </ac:spMkLst>
        </pc:spChg>
        <pc:spChg chg="add del mod">
          <ac:chgData name="Mark Patterson" userId="be2ef2d7-b350-409b-861d-487ec5ca3226" providerId="ADAL" clId="{EA9287EF-8C51-C54E-8834-3080C68443F0}" dt="2024-03-05T19:37:57.765" v="643"/>
          <ac:spMkLst>
            <pc:docMk/>
            <pc:sldMk cId="358733403" sldId="311"/>
            <ac:spMk id="8" creationId="{2B6A42E8-18F4-921B-582C-B03A88C861E6}"/>
          </ac:spMkLst>
        </pc:spChg>
      </pc:sldChg>
      <pc:sldChg chg="del">
        <pc:chgData name="Mark Patterson" userId="be2ef2d7-b350-409b-861d-487ec5ca3226" providerId="ADAL" clId="{EA9287EF-8C51-C54E-8834-3080C68443F0}" dt="2024-03-05T20:21:38.542" v="648" actId="2696"/>
        <pc:sldMkLst>
          <pc:docMk/>
          <pc:sldMk cId="2073694142" sldId="312"/>
        </pc:sldMkLst>
      </pc:sldChg>
      <pc:sldChg chg="del">
        <pc:chgData name="Mark Patterson" userId="be2ef2d7-b350-409b-861d-487ec5ca3226" providerId="ADAL" clId="{EA9287EF-8C51-C54E-8834-3080C68443F0}" dt="2024-03-05T20:21:38.542" v="648" actId="2696"/>
        <pc:sldMkLst>
          <pc:docMk/>
          <pc:sldMk cId="2701375691" sldId="313"/>
        </pc:sldMkLst>
      </pc:sldChg>
      <pc:sldChg chg="del">
        <pc:chgData name="Mark Patterson" userId="be2ef2d7-b350-409b-861d-487ec5ca3226" providerId="ADAL" clId="{EA9287EF-8C51-C54E-8834-3080C68443F0}" dt="2024-03-05T20:21:38.542" v="648" actId="2696"/>
        <pc:sldMkLst>
          <pc:docMk/>
          <pc:sldMk cId="3030355174" sldId="314"/>
        </pc:sldMkLst>
      </pc:sldChg>
      <pc:sldChg chg="del">
        <pc:chgData name="Mark Patterson" userId="be2ef2d7-b350-409b-861d-487ec5ca3226" providerId="ADAL" clId="{EA9287EF-8C51-C54E-8834-3080C68443F0}" dt="2024-03-05T20:21:38.542" v="648" actId="2696"/>
        <pc:sldMkLst>
          <pc:docMk/>
          <pc:sldMk cId="1641570269" sldId="315"/>
        </pc:sldMkLst>
      </pc:sldChg>
      <pc:sldChg chg="modSp mod">
        <pc:chgData name="Mark Patterson" userId="be2ef2d7-b350-409b-861d-487ec5ca3226" providerId="ADAL" clId="{EA9287EF-8C51-C54E-8834-3080C68443F0}" dt="2024-03-05T19:11:16.490" v="522" actId="207"/>
        <pc:sldMkLst>
          <pc:docMk/>
          <pc:sldMk cId="2348125568" sldId="316"/>
        </pc:sldMkLst>
        <pc:spChg chg="mod">
          <ac:chgData name="Mark Patterson" userId="be2ef2d7-b350-409b-861d-487ec5ca3226" providerId="ADAL" clId="{EA9287EF-8C51-C54E-8834-3080C68443F0}" dt="2024-03-05T19:11:16.490" v="522" actId="207"/>
          <ac:spMkLst>
            <pc:docMk/>
            <pc:sldMk cId="2348125568" sldId="316"/>
            <ac:spMk id="4" creationId="{BD3E06D1-B3DE-DE67-598B-9B29E3F1C5C9}"/>
          </ac:spMkLst>
        </pc:spChg>
        <pc:spChg chg="mod">
          <ac:chgData name="Mark Patterson" userId="be2ef2d7-b350-409b-861d-487ec5ca3226" providerId="ADAL" clId="{EA9287EF-8C51-C54E-8834-3080C68443F0}" dt="2024-03-05T19:10:34.801" v="520" actId="1076"/>
          <ac:spMkLst>
            <pc:docMk/>
            <pc:sldMk cId="2348125568" sldId="316"/>
            <ac:spMk id="5" creationId="{746EFC12-2EE4-F45B-F8EF-178EF89C8DA3}"/>
          </ac:spMkLst>
        </pc:spChg>
      </pc:sldChg>
      <pc:sldChg chg="add">
        <pc:chgData name="Mark Patterson" userId="be2ef2d7-b350-409b-861d-487ec5ca3226" providerId="ADAL" clId="{EA9287EF-8C51-C54E-8834-3080C68443F0}" dt="2024-03-05T20:54:02.659" v="668" actId="2890"/>
        <pc:sldMkLst>
          <pc:docMk/>
          <pc:sldMk cId="1096794794" sldId="317"/>
        </pc:sldMkLst>
      </pc:sldChg>
      <pc:sldChg chg="add ord">
        <pc:chgData name="Mark Patterson" userId="be2ef2d7-b350-409b-861d-487ec5ca3226" providerId="ADAL" clId="{EA9287EF-8C51-C54E-8834-3080C68443F0}" dt="2024-03-05T20:56:16.835" v="684" actId="20578"/>
        <pc:sldMkLst>
          <pc:docMk/>
          <pc:sldMk cId="3742579881" sldId="318"/>
        </pc:sldMkLst>
      </pc:sldChg>
    </pc:docChg>
  </pc:docChgLst>
  <pc:docChgLst>
    <pc:chgData name="Tara Johnson" userId="S::tara.johnson@fbchomes.org::941a007a-5730-4fb0-a623-71f3641be367" providerId="AD" clId="Web-{F7308A03-CB15-ABBC-1897-217B1691D771}"/>
    <pc:docChg chg="modSld sldOrd">
      <pc:chgData name="Tara Johnson" userId="S::tara.johnson@fbchomes.org::941a007a-5730-4fb0-a623-71f3641be367" providerId="AD" clId="Web-{F7308A03-CB15-ABBC-1897-217B1691D771}" dt="2024-03-06T13:35:38.723" v="173" actId="1076"/>
      <pc:docMkLst>
        <pc:docMk/>
      </pc:docMkLst>
      <pc:sldChg chg="modSp">
        <pc:chgData name="Tara Johnson" userId="S::tara.johnson@fbchomes.org::941a007a-5730-4fb0-a623-71f3641be367" providerId="AD" clId="Web-{F7308A03-CB15-ABBC-1897-217B1691D771}" dt="2024-03-05T21:19:12.581" v="132" actId="14100"/>
        <pc:sldMkLst>
          <pc:docMk/>
          <pc:sldMk cId="3781239819" sldId="301"/>
        </pc:sldMkLst>
        <pc:spChg chg="mod">
          <ac:chgData name="Tara Johnson" userId="S::tara.johnson@fbchomes.org::941a007a-5730-4fb0-a623-71f3641be367" providerId="AD" clId="Web-{F7308A03-CB15-ABBC-1897-217B1691D771}" dt="2024-03-05T21:19:12.581" v="132" actId="14100"/>
          <ac:spMkLst>
            <pc:docMk/>
            <pc:sldMk cId="3781239819" sldId="301"/>
            <ac:spMk id="2" creationId="{28B37A24-7EA7-10DF-02B0-4BE513DB6068}"/>
          </ac:spMkLst>
        </pc:spChg>
      </pc:sldChg>
      <pc:sldChg chg="modSp">
        <pc:chgData name="Tara Johnson" userId="S::tara.johnson@fbchomes.org::941a007a-5730-4fb0-a623-71f3641be367" providerId="AD" clId="Web-{F7308A03-CB15-ABBC-1897-217B1691D771}" dt="2024-03-05T21:16:59.530" v="114" actId="20577"/>
        <pc:sldMkLst>
          <pc:docMk/>
          <pc:sldMk cId="897335606" sldId="302"/>
        </pc:sldMkLst>
        <pc:spChg chg="mod">
          <ac:chgData name="Tara Johnson" userId="S::tara.johnson@fbchomes.org::941a007a-5730-4fb0-a623-71f3641be367" providerId="AD" clId="Web-{F7308A03-CB15-ABBC-1897-217B1691D771}" dt="2024-03-05T21:16:51.014" v="112" actId="20577"/>
          <ac:spMkLst>
            <pc:docMk/>
            <pc:sldMk cId="897335606" sldId="302"/>
            <ac:spMk id="2" creationId="{DE49C7ED-23E2-9D5F-A02C-CF55FBA2EF52}"/>
          </ac:spMkLst>
        </pc:spChg>
        <pc:spChg chg="mod">
          <ac:chgData name="Tara Johnson" userId="S::tara.johnson@fbchomes.org::941a007a-5730-4fb0-a623-71f3641be367" providerId="AD" clId="Web-{F7308A03-CB15-ABBC-1897-217B1691D771}" dt="2024-03-05T21:16:59.530" v="114" actId="20577"/>
          <ac:spMkLst>
            <pc:docMk/>
            <pc:sldMk cId="897335606" sldId="302"/>
            <ac:spMk id="3" creationId="{45DA8DC0-DED7-74A3-8A79-1520EF87B492}"/>
          </ac:spMkLst>
        </pc:spChg>
        <pc:spChg chg="mod">
          <ac:chgData name="Tara Johnson" userId="S::tara.johnson@fbchomes.org::941a007a-5730-4fb0-a623-71f3641be367" providerId="AD" clId="Web-{F7308A03-CB15-ABBC-1897-217B1691D771}" dt="2024-03-05T21:16:32.936" v="102" actId="20577"/>
          <ac:spMkLst>
            <pc:docMk/>
            <pc:sldMk cId="897335606" sldId="302"/>
            <ac:spMk id="4" creationId="{7DB914AF-7727-8F57-71F3-6AA0C4C22778}"/>
          </ac:spMkLst>
        </pc:spChg>
        <pc:spChg chg="mod">
          <ac:chgData name="Tara Johnson" userId="S::tara.johnson@fbchomes.org::941a007a-5730-4fb0-a623-71f3641be367" providerId="AD" clId="Web-{F7308A03-CB15-ABBC-1897-217B1691D771}" dt="2024-03-05T21:16:48.311" v="106" actId="20577"/>
          <ac:spMkLst>
            <pc:docMk/>
            <pc:sldMk cId="897335606" sldId="302"/>
            <ac:spMk id="9" creationId="{6F06CA8A-9514-378C-6BE2-215F5D328614}"/>
          </ac:spMkLst>
        </pc:spChg>
      </pc:sldChg>
      <pc:sldChg chg="modSp">
        <pc:chgData name="Tara Johnson" userId="S::tara.johnson@fbchomes.org::941a007a-5730-4fb0-a623-71f3641be367" providerId="AD" clId="Web-{F7308A03-CB15-ABBC-1897-217B1691D771}" dt="2024-03-05T21:00:53.579" v="14" actId="20577"/>
        <pc:sldMkLst>
          <pc:docMk/>
          <pc:sldMk cId="748059568" sldId="303"/>
        </pc:sldMkLst>
        <pc:spChg chg="mod">
          <ac:chgData name="Tara Johnson" userId="S::tara.johnson@fbchomes.org::941a007a-5730-4fb0-a623-71f3641be367" providerId="AD" clId="Web-{F7308A03-CB15-ABBC-1897-217B1691D771}" dt="2024-03-05T21:00:53.579" v="14" actId="20577"/>
          <ac:spMkLst>
            <pc:docMk/>
            <pc:sldMk cId="748059568" sldId="303"/>
            <ac:spMk id="2" creationId="{13ED304D-B9FA-6DEF-C7E0-15702390309E}"/>
          </ac:spMkLst>
        </pc:spChg>
      </pc:sldChg>
      <pc:sldChg chg="ord">
        <pc:chgData name="Tara Johnson" userId="S::tara.johnson@fbchomes.org::941a007a-5730-4fb0-a623-71f3641be367" providerId="AD" clId="Web-{F7308A03-CB15-ABBC-1897-217B1691D771}" dt="2024-03-05T21:03:05.536" v="15"/>
        <pc:sldMkLst>
          <pc:docMk/>
          <pc:sldMk cId="2628956159" sldId="305"/>
        </pc:sldMkLst>
      </pc:sldChg>
      <pc:sldChg chg="modSp">
        <pc:chgData name="Tara Johnson" userId="S::tara.johnson@fbchomes.org::941a007a-5730-4fb0-a623-71f3641be367" providerId="AD" clId="Web-{F7308A03-CB15-ABBC-1897-217B1691D771}" dt="2024-03-05T21:20:03.942" v="139" actId="1076"/>
        <pc:sldMkLst>
          <pc:docMk/>
          <pc:sldMk cId="1474080193" sldId="309"/>
        </pc:sldMkLst>
        <pc:spChg chg="mod">
          <ac:chgData name="Tara Johnson" userId="S::tara.johnson@fbchomes.org::941a007a-5730-4fb0-a623-71f3641be367" providerId="AD" clId="Web-{F7308A03-CB15-ABBC-1897-217B1691D771}" dt="2024-03-05T21:20:03.942" v="139" actId="1076"/>
          <ac:spMkLst>
            <pc:docMk/>
            <pc:sldMk cId="1474080193" sldId="309"/>
            <ac:spMk id="2" creationId="{520841CB-E7C1-4A04-F947-9BD5B695C92A}"/>
          </ac:spMkLst>
        </pc:spChg>
      </pc:sldChg>
      <pc:sldChg chg="addSp delSp modSp mod setBg">
        <pc:chgData name="Tara Johnson" userId="S::tara.johnson@fbchomes.org::941a007a-5730-4fb0-a623-71f3641be367" providerId="AD" clId="Web-{F7308A03-CB15-ABBC-1897-217B1691D771}" dt="2024-03-06T13:35:38.723" v="173" actId="1076"/>
        <pc:sldMkLst>
          <pc:docMk/>
          <pc:sldMk cId="358733403" sldId="311"/>
        </pc:sldMkLst>
        <pc:spChg chg="mod">
          <ac:chgData name="Tara Johnson" userId="S::tara.johnson@fbchomes.org::941a007a-5730-4fb0-a623-71f3641be367" providerId="AD" clId="Web-{F7308A03-CB15-ABBC-1897-217B1691D771}" dt="2024-03-06T13:35:18.566" v="167" actId="1076"/>
          <ac:spMkLst>
            <pc:docMk/>
            <pc:sldMk cId="358733403" sldId="311"/>
            <ac:spMk id="2" creationId="{1BCE227F-64C3-5244-2EE6-A974BCAE2378}"/>
          </ac:spMkLst>
        </pc:spChg>
        <pc:spChg chg="mod">
          <ac:chgData name="Tara Johnson" userId="S::tara.johnson@fbchomes.org::941a007a-5730-4fb0-a623-71f3641be367" providerId="AD" clId="Web-{F7308A03-CB15-ABBC-1897-217B1691D771}" dt="2024-03-06T13:35:38.723" v="172" actId="1076"/>
          <ac:spMkLst>
            <pc:docMk/>
            <pc:sldMk cId="358733403" sldId="311"/>
            <ac:spMk id="3" creationId="{0CED32E8-623F-74CB-077D-BC305A94ED87}"/>
          </ac:spMkLst>
        </pc:spChg>
        <pc:spChg chg="del mod">
          <ac:chgData name="Tara Johnson" userId="S::tara.johnson@fbchomes.org::941a007a-5730-4fb0-a623-71f3641be367" providerId="AD" clId="Web-{F7308A03-CB15-ABBC-1897-217B1691D771}" dt="2024-03-05T21:14:30.198" v="61"/>
          <ac:spMkLst>
            <pc:docMk/>
            <pc:sldMk cId="358733403" sldId="311"/>
            <ac:spMk id="4" creationId="{BD3E06D1-B3DE-DE67-598B-9B29E3F1C5C9}"/>
          </ac:spMkLst>
        </pc:spChg>
        <pc:spChg chg="mod">
          <ac:chgData name="Tara Johnson" userId="S::tara.johnson@fbchomes.org::941a007a-5730-4fb0-a623-71f3641be367" providerId="AD" clId="Web-{F7308A03-CB15-ABBC-1897-217B1691D771}" dt="2024-03-06T13:35:18.566" v="166" actId="1076"/>
          <ac:spMkLst>
            <pc:docMk/>
            <pc:sldMk cId="358733403" sldId="311"/>
            <ac:spMk id="5" creationId="{746EFC12-2EE4-F45B-F8EF-178EF89C8DA3}"/>
          </ac:spMkLst>
        </pc:spChg>
        <pc:spChg chg="mod">
          <ac:chgData name="Tara Johnson" userId="S::tara.johnson@fbchomes.org::941a007a-5730-4fb0-a623-71f3641be367" providerId="AD" clId="Web-{F7308A03-CB15-ABBC-1897-217B1691D771}" dt="2024-03-06T13:35:18.582" v="168" actId="1076"/>
          <ac:spMkLst>
            <pc:docMk/>
            <pc:sldMk cId="358733403" sldId="311"/>
            <ac:spMk id="6" creationId="{5A47C605-A6A1-9962-94CE-21B458F30534}"/>
          </ac:spMkLst>
        </pc:spChg>
        <pc:spChg chg="mod">
          <ac:chgData name="Tara Johnson" userId="S::tara.johnson@fbchomes.org::941a007a-5730-4fb0-a623-71f3641be367" providerId="AD" clId="Web-{F7308A03-CB15-ABBC-1897-217B1691D771}" dt="2024-03-06T13:35:38.723" v="173" actId="1076"/>
          <ac:spMkLst>
            <pc:docMk/>
            <pc:sldMk cId="358733403" sldId="311"/>
            <ac:spMk id="7" creationId="{6CC92DFA-916D-A486-FF2E-FE3F13047E47}"/>
          </ac:spMkLst>
        </pc:spChg>
        <pc:picChg chg="add del mod">
          <ac:chgData name="Tara Johnson" userId="S::tara.johnson@fbchomes.org::941a007a-5730-4fb0-a623-71f3641be367" providerId="AD" clId="Web-{F7308A03-CB15-ABBC-1897-217B1691D771}" dt="2024-03-06T13:34:22.439" v="159"/>
          <ac:picMkLst>
            <pc:docMk/>
            <pc:sldMk cId="358733403" sldId="311"/>
            <ac:picMk id="4" creationId="{1C2DE933-2C92-4AF7-2FE9-3EAFCAECDE6E}"/>
          </ac:picMkLst>
        </pc:picChg>
        <pc:picChg chg="add mod ord modCrop">
          <ac:chgData name="Tara Johnson" userId="S::tara.johnson@fbchomes.org::941a007a-5730-4fb0-a623-71f3641be367" providerId="AD" clId="Web-{F7308A03-CB15-ABBC-1897-217B1691D771}" dt="2024-03-06T13:35:25.129" v="169"/>
          <ac:picMkLst>
            <pc:docMk/>
            <pc:sldMk cId="358733403" sldId="311"/>
            <ac:picMk id="8" creationId="{41078242-0DD6-2FF5-9CD6-E0FB8270AB5D}"/>
          </ac:picMkLst>
        </pc:picChg>
        <pc:picChg chg="add del mod">
          <ac:chgData name="Tara Johnson" userId="S::tara.johnson@fbchomes.org::941a007a-5730-4fb0-a623-71f3641be367" providerId="AD" clId="Web-{F7308A03-CB15-ABBC-1897-217B1691D771}" dt="2024-03-05T21:10:18.518" v="20"/>
          <ac:picMkLst>
            <pc:docMk/>
            <pc:sldMk cId="358733403" sldId="311"/>
            <ac:picMk id="8" creationId="{45EF2DDA-A153-624C-1C16-DD570181FC8A}"/>
          </ac:picMkLst>
        </pc:picChg>
        <pc:picChg chg="add del mod ord modCrop">
          <ac:chgData name="Tara Johnson" userId="S::tara.johnson@fbchomes.org::941a007a-5730-4fb0-a623-71f3641be367" providerId="AD" clId="Web-{F7308A03-CB15-ABBC-1897-217B1691D771}" dt="2024-03-06T13:32:09.607" v="155"/>
          <ac:picMkLst>
            <pc:docMk/>
            <pc:sldMk cId="358733403" sldId="311"/>
            <ac:picMk id="9" creationId="{EB8FC314-53A5-563D-226E-2AE7FBDA3D6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642CF-FA22-6F4B-A64D-DFB7700E0502}" type="datetimeFigureOut">
              <a:rPr lang="en-US" smtClean="0"/>
              <a:t>7/30/24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174D33-4DA1-644F-BF1D-F8DA73C31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55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5D8BF-FBF5-68B8-2D0B-91BF618E43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6DE3CD-2F78-E1DA-CCEB-5019D95A3F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8BD9A2-9F0E-8086-EA96-3EFF0C0F9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2D857-945B-EA47-B3C0-5CEB1F385706}" type="datetimeFigureOut">
              <a:rPr lang="en-US" smtClean="0"/>
              <a:t>7/30/24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ECF729-36A1-7090-5569-290528FFA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CC619-6E7D-B9C8-55F2-EEF5B5591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669B4-E7C1-C94D-8BF2-EEE6C4D44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339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141E8-2A14-35CF-BCB5-1365FF0DE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114F89-C449-888A-0643-BF72C63E4C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140E78-9431-F475-019A-CE36C5F3A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2D857-945B-EA47-B3C0-5CEB1F385706}" type="datetimeFigureOut">
              <a:rPr lang="en-US" smtClean="0"/>
              <a:t>7/30/24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5BC09-721F-67E0-7343-38CDE84D5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AF1B7-D56D-49B2-E189-8458C4FE8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669B4-E7C1-C94D-8BF2-EEE6C4D44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029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244BC9-C69C-A0BC-0AB9-4789B2C885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40F6E1-9DA8-96C8-4ECE-35375256AB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CB659-B891-B046-220E-4693D0241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2D857-945B-EA47-B3C0-5CEB1F385706}" type="datetimeFigureOut">
              <a:rPr lang="en-US" smtClean="0"/>
              <a:t>7/30/24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A094AC-046A-2CBE-36FE-F407B9325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6F9678-F059-6FED-F11C-E7272445B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669B4-E7C1-C94D-8BF2-EEE6C4D44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20DA0-8BE2-E481-8745-F6027E41A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DECFA-32AE-FA84-DEA0-329C37C1BE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79F7B7-693E-3F2B-7715-1020B1657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2D857-945B-EA47-B3C0-5CEB1F385706}" type="datetimeFigureOut">
              <a:rPr lang="en-US" smtClean="0"/>
              <a:t>7/30/24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5DB379-9D7C-7F0B-5185-3F6BBD48B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AE58BC-E165-21F9-35F2-206D09E26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669B4-E7C1-C94D-8BF2-EEE6C4D44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516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74ACD-302C-22AB-62AB-C77D04298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ADF3C6-F35D-FA2E-7362-FC66329FA0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0AC31D-5552-86AC-28C3-820B987B0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2D857-945B-EA47-B3C0-5CEB1F385706}" type="datetimeFigureOut">
              <a:rPr lang="en-US" smtClean="0"/>
              <a:t>7/30/24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99198-3039-95FB-A26B-77D32E80A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2E605-E80A-9F4D-4468-F5A981626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669B4-E7C1-C94D-8BF2-EEE6C4D44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32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C64D2-BE41-6627-3C13-B840F2733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956699-EB7F-AFDA-7D52-6E54DF07CD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035D5A-DF97-1ED9-E577-5BCA47C868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DB237B-EFD0-8A21-7A30-B333DA5FB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2D857-945B-EA47-B3C0-5CEB1F385706}" type="datetimeFigureOut">
              <a:rPr lang="en-US" smtClean="0"/>
              <a:t>7/30/24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CE4587-A598-BF58-3254-BD34A90B8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20750D-0844-2AF3-F239-62C6B6058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669B4-E7C1-C94D-8BF2-EEE6C4D44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080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C9F8C-A642-0A87-9CB4-96FCD0664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4D5841-C6BB-D5C2-F4DC-FC0BED952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425B97-E5DD-CB1A-F433-51721A496A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23687C-C0FD-4CC7-467F-6BA787DEB1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771434-564D-7EC2-1364-2C48CC06F7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8350A7-7FFB-6C8D-1695-676D2D5FD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2D857-945B-EA47-B3C0-5CEB1F385706}" type="datetimeFigureOut">
              <a:rPr lang="en-US" smtClean="0"/>
              <a:t>7/30/24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58D55B-431D-C4DB-EA02-E030F8553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E1DFE6-7A16-3E16-D9AA-6CB6DA971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669B4-E7C1-C94D-8BF2-EEE6C4D44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490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70DF6-F457-8DC0-97C2-D8C160394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5827F0-FD48-1750-78E2-B2A046E02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2D857-945B-EA47-B3C0-5CEB1F385706}" type="datetimeFigureOut">
              <a:rPr lang="en-US" smtClean="0"/>
              <a:t>7/30/24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5A70F4-3E99-DEB8-C425-306B069F7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0452B1-850A-9E31-5212-EBC40F4C6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669B4-E7C1-C94D-8BF2-EEE6C4D44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432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3EABCD-4A5C-21B7-CBBD-044605E36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2D857-945B-EA47-B3C0-5CEB1F385706}" type="datetimeFigureOut">
              <a:rPr lang="en-US" smtClean="0"/>
              <a:t>7/30/24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1DF8BA-BAB1-0E98-7575-C1C51BCF5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92BF6C-EECC-D1A2-CCCB-A5363964C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669B4-E7C1-C94D-8BF2-EEE6C4D44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399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F57E2-09D2-E9E9-B8D7-8C31A88EC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5393D-2EA1-2A05-1AB8-592EFAF6D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0668BC-37D5-4A59-7160-6359C31E6E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58A098-4D8B-2E65-4BB3-173C6733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2D857-945B-EA47-B3C0-5CEB1F385706}" type="datetimeFigureOut">
              <a:rPr lang="en-US" smtClean="0"/>
              <a:t>7/30/24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F57438-D5D5-E9E3-DF72-DBFAA2CE7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F1F746-4DFC-F703-FC77-C35B3FAB2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669B4-E7C1-C94D-8BF2-EEE6C4D44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168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A5B28-334A-E307-EFB1-FF705474D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9ED7D0-A181-0E5E-BF7B-BCE0B09D6A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AA1973-FE21-A4C8-78E1-8B0AB718AB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07406F-FCFF-1238-0320-E8EE37E76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2D857-945B-EA47-B3C0-5CEB1F385706}" type="datetimeFigureOut">
              <a:rPr lang="en-US" smtClean="0"/>
              <a:t>7/30/24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9BF0B1-2EE1-3B34-A24B-8B12B5C85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54D6AE-B921-0CA0-AE7F-CA7795DB4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669B4-E7C1-C94D-8BF2-EEE6C4D44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209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B40A73-9059-5B53-5286-6F4CBB3CA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665BD0-7C3D-508D-33C0-3F708B796F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7DE722-D2A6-6356-F632-5477EEB8E0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2D857-945B-EA47-B3C0-5CEB1F385706}" type="datetimeFigureOut">
              <a:rPr lang="en-US" smtClean="0"/>
              <a:t>7/30/24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1AA38C-A853-E8BF-2D82-E216B9639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28AAF-6BD2-CA5B-4F54-4C018F1289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669B4-E7C1-C94D-8BF2-EEE6C4D44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552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78D39-002E-83CC-6304-2D427B873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8175" y="217714"/>
            <a:ext cx="8795657" cy="1055915"/>
          </a:xfrm>
        </p:spPr>
        <p:txBody>
          <a:bodyPr/>
          <a:lstStyle/>
          <a:p>
            <a:r>
              <a:rPr lang="en-US" b="1">
                <a:solidFill>
                  <a:srgbClr val="003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903503DD-D0EB-0216-CBA1-2DF819080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78175" y="4030883"/>
            <a:ext cx="8169275" cy="2508813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A variety of slides are included in this </a:t>
            </a:r>
            <a:r>
              <a:rPr lang="en-US" sz="2800"/>
              <a:t>template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Use of all slides is not required. Customize at your</a:t>
            </a:r>
            <a:r>
              <a:rPr lang="en-US" sz="2800"/>
              <a:t> discretion. 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The communications team can provide finishing touches once submitted.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A845860-1192-6B4E-5124-70E878B7E9E2}"/>
              </a:ext>
            </a:extLst>
          </p:cNvPr>
          <p:cNvSpPr txBox="1">
            <a:spLocks/>
          </p:cNvSpPr>
          <p:nvPr/>
        </p:nvSpPr>
        <p:spPr>
          <a:xfrm>
            <a:off x="3178175" y="1747612"/>
            <a:ext cx="8169275" cy="21384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4000" b="1" spc="-150">
                <a:solidFill>
                  <a:schemeClr val="accent6"/>
                </a:solidFill>
                <a:latin typeface="Arial" panose="020B0604020202020204" pitchFamily="34" charset="0"/>
              </a:rPr>
              <a:t>How to use this template:</a:t>
            </a:r>
          </a:p>
          <a:p>
            <a:pPr>
              <a:lnSpc>
                <a:spcPct val="100000"/>
              </a:lnSpc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This template is provided as a resource to help you structure your presentation. Here are some helpful reminders:</a:t>
            </a:r>
          </a:p>
        </p:txBody>
      </p:sp>
    </p:spTree>
    <p:extLst>
      <p:ext uri="{BB962C8B-B14F-4D97-AF65-F5344CB8AC3E}">
        <p14:creationId xmlns:p14="http://schemas.microsoft.com/office/powerpoint/2010/main" val="2038763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78D39-002E-83CC-6304-2D427B873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8175" y="217714"/>
            <a:ext cx="8795657" cy="1055915"/>
          </a:xfrm>
        </p:spPr>
        <p:txBody>
          <a:bodyPr/>
          <a:lstStyle/>
          <a:p>
            <a:r>
              <a:rPr lang="en-US">
                <a:solidFill>
                  <a:srgbClr val="003047"/>
                </a:solidFill>
              </a:rPr>
              <a:t>Single Moms</a:t>
            </a:r>
            <a:endParaRPr lang="en-US" b="1">
              <a:solidFill>
                <a:srgbClr val="003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903503DD-D0EB-0216-CBA1-2DF819080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78175" y="4054929"/>
            <a:ext cx="8169275" cy="1745797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This template uses Arial Bold and Regular.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Please use only Arial when creating presentations.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28pt font size minimum for all text.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A845860-1192-6B4E-5124-70E878B7E9E2}"/>
              </a:ext>
            </a:extLst>
          </p:cNvPr>
          <p:cNvSpPr txBox="1">
            <a:spLocks/>
          </p:cNvSpPr>
          <p:nvPr/>
        </p:nvSpPr>
        <p:spPr>
          <a:xfrm>
            <a:off x="3178175" y="1747612"/>
            <a:ext cx="8169275" cy="2307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4000" b="1" spc="-150">
                <a:solidFill>
                  <a:schemeClr val="accent6"/>
                </a:solidFill>
                <a:latin typeface="Arial" panose="020B0604020202020204" pitchFamily="34" charset="0"/>
              </a:rPr>
              <a:t>Headline</a:t>
            </a:r>
          </a:p>
          <a:p>
            <a:pPr>
              <a:lnSpc>
                <a:spcPct val="100000"/>
              </a:lnSpc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Body copy</a:t>
            </a:r>
          </a:p>
          <a:p>
            <a:pPr>
              <a:lnSpc>
                <a:spcPct val="100000"/>
              </a:lnSpc>
            </a:pPr>
            <a:r>
              <a:rPr lang="en-US" sz="5000" b="1" spc="-150">
                <a:solidFill>
                  <a:srgbClr val="003047"/>
                </a:solidFill>
                <a:latin typeface="Arial" panose="020B0604020202020204" pitchFamily="34" charset="0"/>
              </a:rPr>
              <a:t>CALLOUT</a:t>
            </a:r>
          </a:p>
        </p:txBody>
      </p:sp>
      <p:sp>
        <p:nvSpPr>
          <p:cNvPr id="3" name="Footer Placeholder 7">
            <a:extLst>
              <a:ext uri="{FF2B5EF4-FFF2-40B4-BE49-F238E27FC236}">
                <a16:creationId xmlns:a16="http://schemas.microsoft.com/office/drawing/2014/main" id="{08A85F59-81E6-E205-109B-A0842D8E0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31039" y="6215344"/>
            <a:ext cx="6507480" cy="365125"/>
          </a:xfrm>
        </p:spPr>
        <p:txBody>
          <a:bodyPr/>
          <a:lstStyle/>
          <a:p>
            <a:pPr algn="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84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78D39-002E-83CC-6304-2D427B873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8175" y="217714"/>
            <a:ext cx="8795657" cy="1055915"/>
          </a:xfrm>
        </p:spPr>
        <p:txBody>
          <a:bodyPr/>
          <a:lstStyle/>
          <a:p>
            <a:r>
              <a:rPr lang="en-US">
                <a:solidFill>
                  <a:srgbClr val="003047"/>
                </a:solidFill>
              </a:rPr>
              <a:t>Sanctity of Human Life</a:t>
            </a:r>
            <a:endParaRPr lang="en-US" b="1">
              <a:solidFill>
                <a:srgbClr val="003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903503DD-D0EB-0216-CBA1-2DF819080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78175" y="4054929"/>
            <a:ext cx="8169275" cy="1745797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This template uses Arial Bold and Regular.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Please use only Arial when creating presentations.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28pt font size minimum for all text.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A845860-1192-6B4E-5124-70E878B7E9E2}"/>
              </a:ext>
            </a:extLst>
          </p:cNvPr>
          <p:cNvSpPr txBox="1">
            <a:spLocks/>
          </p:cNvSpPr>
          <p:nvPr/>
        </p:nvSpPr>
        <p:spPr>
          <a:xfrm>
            <a:off x="3178175" y="1747612"/>
            <a:ext cx="8169275" cy="2307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4000" b="1" spc="-150">
                <a:solidFill>
                  <a:schemeClr val="accent6"/>
                </a:solidFill>
                <a:latin typeface="Arial" panose="020B0604020202020204" pitchFamily="34" charset="0"/>
              </a:rPr>
              <a:t>Headline</a:t>
            </a:r>
          </a:p>
          <a:p>
            <a:pPr>
              <a:lnSpc>
                <a:spcPct val="100000"/>
              </a:lnSpc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Body copy</a:t>
            </a:r>
          </a:p>
          <a:p>
            <a:pPr>
              <a:lnSpc>
                <a:spcPct val="100000"/>
              </a:lnSpc>
            </a:pPr>
            <a:r>
              <a:rPr lang="en-US" sz="5000" b="1" spc="-150">
                <a:solidFill>
                  <a:srgbClr val="003047"/>
                </a:solidFill>
                <a:latin typeface="Arial" panose="020B0604020202020204" pitchFamily="34" charset="0"/>
              </a:rPr>
              <a:t>CALLOUT</a:t>
            </a:r>
          </a:p>
        </p:txBody>
      </p:sp>
      <p:sp>
        <p:nvSpPr>
          <p:cNvPr id="3" name="Footer Placeholder 7">
            <a:extLst>
              <a:ext uri="{FF2B5EF4-FFF2-40B4-BE49-F238E27FC236}">
                <a16:creationId xmlns:a16="http://schemas.microsoft.com/office/drawing/2014/main" id="{08A85F59-81E6-E205-109B-A0842D8E0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31039" y="6215344"/>
            <a:ext cx="6507480" cy="365125"/>
          </a:xfrm>
        </p:spPr>
        <p:txBody>
          <a:bodyPr/>
          <a:lstStyle/>
          <a:p>
            <a:pPr algn="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109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78D39-002E-83CC-6304-2D427B873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8175" y="217714"/>
            <a:ext cx="8795657" cy="1055915"/>
          </a:xfrm>
        </p:spPr>
        <p:txBody>
          <a:bodyPr/>
          <a:lstStyle/>
          <a:p>
            <a:r>
              <a:rPr lang="en-US">
                <a:solidFill>
                  <a:srgbClr val="003047"/>
                </a:solidFill>
              </a:rPr>
              <a:t>Global</a:t>
            </a:r>
            <a:endParaRPr lang="en-US" b="1">
              <a:solidFill>
                <a:srgbClr val="003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903503DD-D0EB-0216-CBA1-2DF819080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78175" y="4054929"/>
            <a:ext cx="8169275" cy="1745797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This template uses Arial Bold and Regular.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Please use only Arial when creating presentations.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28pt font size minimum for all text.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A845860-1192-6B4E-5124-70E878B7E9E2}"/>
              </a:ext>
            </a:extLst>
          </p:cNvPr>
          <p:cNvSpPr txBox="1">
            <a:spLocks/>
          </p:cNvSpPr>
          <p:nvPr/>
        </p:nvSpPr>
        <p:spPr>
          <a:xfrm>
            <a:off x="3178175" y="1747612"/>
            <a:ext cx="8169275" cy="2307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4000" b="1" spc="-150">
                <a:solidFill>
                  <a:schemeClr val="accent6"/>
                </a:solidFill>
                <a:latin typeface="Arial" panose="020B0604020202020204" pitchFamily="34" charset="0"/>
              </a:rPr>
              <a:t>Headline</a:t>
            </a:r>
          </a:p>
          <a:p>
            <a:pPr>
              <a:lnSpc>
                <a:spcPct val="100000"/>
              </a:lnSpc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Body copy</a:t>
            </a:r>
          </a:p>
          <a:p>
            <a:pPr>
              <a:lnSpc>
                <a:spcPct val="100000"/>
              </a:lnSpc>
            </a:pPr>
            <a:r>
              <a:rPr lang="en-US" sz="5000" b="1" spc="-150">
                <a:solidFill>
                  <a:srgbClr val="003047"/>
                </a:solidFill>
                <a:latin typeface="Arial" panose="020B0604020202020204" pitchFamily="34" charset="0"/>
              </a:rPr>
              <a:t>CALLOUT</a:t>
            </a:r>
          </a:p>
        </p:txBody>
      </p:sp>
      <p:sp>
        <p:nvSpPr>
          <p:cNvPr id="3" name="Footer Placeholder 7">
            <a:extLst>
              <a:ext uri="{FF2B5EF4-FFF2-40B4-BE49-F238E27FC236}">
                <a16:creationId xmlns:a16="http://schemas.microsoft.com/office/drawing/2014/main" id="{08A85F59-81E6-E205-109B-A0842D8E0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31039" y="6215344"/>
            <a:ext cx="6507480" cy="365125"/>
          </a:xfrm>
        </p:spPr>
        <p:txBody>
          <a:bodyPr/>
          <a:lstStyle/>
          <a:p>
            <a:pPr algn="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995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78D39-002E-83CC-6304-2D427B873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8175" y="217714"/>
            <a:ext cx="8795657" cy="1055915"/>
          </a:xfrm>
        </p:spPr>
        <p:txBody>
          <a:bodyPr/>
          <a:lstStyle/>
          <a:p>
            <a:r>
              <a:rPr lang="en-US">
                <a:solidFill>
                  <a:srgbClr val="003047"/>
                </a:solidFill>
              </a:rPr>
              <a:t>Family Support</a:t>
            </a:r>
            <a:endParaRPr lang="en-US" b="1">
              <a:solidFill>
                <a:srgbClr val="003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903503DD-D0EB-0216-CBA1-2DF819080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78175" y="4054929"/>
            <a:ext cx="8169275" cy="1745797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This template uses Arial Bold and Regular.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Please use only Arial when creating presentations.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28pt font size minimum for all text.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A845860-1192-6B4E-5124-70E878B7E9E2}"/>
              </a:ext>
            </a:extLst>
          </p:cNvPr>
          <p:cNvSpPr txBox="1">
            <a:spLocks/>
          </p:cNvSpPr>
          <p:nvPr/>
        </p:nvSpPr>
        <p:spPr>
          <a:xfrm>
            <a:off x="3178175" y="1747612"/>
            <a:ext cx="8169275" cy="2307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4000" b="1" spc="-150">
                <a:solidFill>
                  <a:schemeClr val="accent6"/>
                </a:solidFill>
                <a:latin typeface="Arial" panose="020B0604020202020204" pitchFamily="34" charset="0"/>
              </a:rPr>
              <a:t>Headline</a:t>
            </a:r>
          </a:p>
          <a:p>
            <a:pPr>
              <a:lnSpc>
                <a:spcPct val="100000"/>
              </a:lnSpc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Body copy</a:t>
            </a:r>
          </a:p>
          <a:p>
            <a:pPr>
              <a:lnSpc>
                <a:spcPct val="100000"/>
              </a:lnSpc>
            </a:pPr>
            <a:r>
              <a:rPr lang="en-US" sz="5000" b="1" spc="-150">
                <a:solidFill>
                  <a:srgbClr val="003047"/>
                </a:solidFill>
                <a:latin typeface="Arial" panose="020B0604020202020204" pitchFamily="34" charset="0"/>
              </a:rPr>
              <a:t>CALLOUT</a:t>
            </a:r>
          </a:p>
        </p:txBody>
      </p:sp>
      <p:sp>
        <p:nvSpPr>
          <p:cNvPr id="3" name="Footer Placeholder 7">
            <a:extLst>
              <a:ext uri="{FF2B5EF4-FFF2-40B4-BE49-F238E27FC236}">
                <a16:creationId xmlns:a16="http://schemas.microsoft.com/office/drawing/2014/main" id="{08A85F59-81E6-E205-109B-A0842D8E0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31039" y="6215344"/>
            <a:ext cx="6507480" cy="365125"/>
          </a:xfrm>
        </p:spPr>
        <p:txBody>
          <a:bodyPr/>
          <a:lstStyle/>
          <a:p>
            <a:pPr algn="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096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49C7ED-23E2-9D5F-A02C-CF55FBA2EF52}"/>
              </a:ext>
            </a:extLst>
          </p:cNvPr>
          <p:cNvSpPr txBox="1"/>
          <p:nvPr/>
        </p:nvSpPr>
        <p:spPr>
          <a:xfrm>
            <a:off x="1720702" y="1536174"/>
            <a:ext cx="87505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pc="-150">
                <a:solidFill>
                  <a:srgbClr val="6ABF4B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00%</a:t>
            </a:r>
          </a:p>
          <a:p>
            <a:r>
              <a:rPr lang="en-US" sz="8000" b="1" spc="-1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Statement, quote or large stat here</a:t>
            </a:r>
          </a:p>
        </p:txBody>
      </p:sp>
    </p:spTree>
    <p:extLst>
      <p:ext uri="{BB962C8B-B14F-4D97-AF65-F5344CB8AC3E}">
        <p14:creationId xmlns:p14="http://schemas.microsoft.com/office/powerpoint/2010/main" val="1463082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D3E06D1-B3DE-DE67-598B-9B29E3F1C5C9}"/>
              </a:ext>
            </a:extLst>
          </p:cNvPr>
          <p:cNvSpPr txBox="1"/>
          <p:nvPr/>
        </p:nvSpPr>
        <p:spPr>
          <a:xfrm>
            <a:off x="1720702" y="1536174"/>
            <a:ext cx="87505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pc="-150">
                <a:solidFill>
                  <a:srgbClr val="6ABF4B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00%</a:t>
            </a:r>
          </a:p>
          <a:p>
            <a:r>
              <a:rPr lang="en-US" sz="8000" b="1" spc="-1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Alternate quote or large stat here</a:t>
            </a:r>
          </a:p>
        </p:txBody>
      </p:sp>
    </p:spTree>
    <p:extLst>
      <p:ext uri="{BB962C8B-B14F-4D97-AF65-F5344CB8AC3E}">
        <p14:creationId xmlns:p14="http://schemas.microsoft.com/office/powerpoint/2010/main" val="1653627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CDB14-A0DD-59E6-F0E5-886487FC3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4200" y="1663700"/>
            <a:ext cx="4711700" cy="4513263"/>
          </a:xfrm>
        </p:spPr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F1E40F7C-2694-E4FF-20BA-F7EC43BCC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934" y="1409477"/>
            <a:ext cx="4351867" cy="4767486"/>
          </a:xfrm>
        </p:spPr>
        <p:txBody>
          <a:bodyPr/>
          <a:lstStyle/>
          <a:p>
            <a:r>
              <a:rPr lang="en-US">
                <a:solidFill>
                  <a:srgbClr val="6ABF4B"/>
                </a:solidFill>
              </a:rPr>
              <a:t>HEADLINE OR STATEMENT HERE LOREM IPSUM DOLOR SIT AMET.</a:t>
            </a:r>
          </a:p>
        </p:txBody>
      </p:sp>
    </p:spTree>
    <p:extLst>
      <p:ext uri="{BB962C8B-B14F-4D97-AF65-F5344CB8AC3E}">
        <p14:creationId xmlns:p14="http://schemas.microsoft.com/office/powerpoint/2010/main" val="1949685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0EDD2-6ED9-DDDA-3762-161BF5D65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41363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1038397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37A24-7EA7-10DF-02B0-4BE513DB60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9315" y="5050089"/>
            <a:ext cx="8813370" cy="1291988"/>
          </a:xfrm>
        </p:spPr>
        <p:txBody>
          <a:bodyPr/>
          <a:lstStyle/>
          <a:p>
            <a:r>
              <a:rPr lang="en-US" spc="-150">
                <a:latin typeface="Arial"/>
                <a:cs typeface="Arial"/>
              </a:rPr>
              <a:t>OUR IMPACT IN 2023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39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49C7ED-23E2-9D5F-A02C-CF55FBA2EF52}"/>
              </a:ext>
            </a:extLst>
          </p:cNvPr>
          <p:cNvSpPr txBox="1"/>
          <p:nvPr/>
        </p:nvSpPr>
        <p:spPr>
          <a:xfrm>
            <a:off x="682087" y="2430537"/>
            <a:ext cx="4713261" cy="200054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-150" normalizeH="0" baseline="0" noProof="0">
                <a:ln>
                  <a:noFill/>
                </a:ln>
                <a:solidFill>
                  <a:srgbClr val="6ABF4B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250,259</a:t>
            </a:r>
          </a:p>
          <a:p>
            <a:pPr algn="ctr">
              <a:defRPr/>
            </a:pPr>
            <a:r>
              <a:rPr lang="en-US" sz="3200" b="1" spc="-150">
                <a:solidFill>
                  <a:prstClr val="white"/>
                </a:solidFill>
                <a:latin typeface="Arial"/>
                <a:cs typeface="Arial"/>
              </a:rPr>
              <a:t>children</a:t>
            </a:r>
            <a:r>
              <a:rPr kumimoji="0" lang="en-US" sz="3200" b="1" i="0" u="none" strike="noStrike" kern="1200" cap="none" spc="-15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 and individuals</a:t>
            </a:r>
            <a:br>
              <a:rPr lang="en-US" sz="3200" b="1" i="0" u="none" strike="noStrike" kern="1200" cap="none" spc="-15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spc="-150">
                <a:solidFill>
                  <a:prstClr val="white"/>
                </a:solidFill>
                <a:latin typeface="Arial"/>
                <a:cs typeface="Arial"/>
              </a:rPr>
              <a:t>directly served</a:t>
            </a:r>
            <a:endParaRPr lang="en-US" sz="3200" b="1" i="0" u="none" strike="noStrike" kern="1200" cap="none" spc="-15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DA8DC0-DED7-74A3-8A79-1520EF87B492}"/>
              </a:ext>
            </a:extLst>
          </p:cNvPr>
          <p:cNvSpPr txBox="1"/>
          <p:nvPr/>
        </p:nvSpPr>
        <p:spPr>
          <a:xfrm>
            <a:off x="5517752" y="4848914"/>
            <a:ext cx="3457924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-15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additional individuals impacted through advocacy, trainings, awareness, and volunteering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DB914AF-7727-8F57-71F3-6AA0C4C22778}"/>
              </a:ext>
            </a:extLst>
          </p:cNvPr>
          <p:cNvSpPr txBox="1">
            <a:spLocks/>
          </p:cNvSpPr>
          <p:nvPr/>
        </p:nvSpPr>
        <p:spPr>
          <a:xfrm>
            <a:off x="1449093" y="1130003"/>
            <a:ext cx="8920839" cy="10176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defRPr/>
            </a:pPr>
            <a:r>
              <a:rPr lang="en-US" sz="4400" spc="-150">
                <a:solidFill>
                  <a:prstClr val="white"/>
                </a:solidFill>
                <a:latin typeface="Arial"/>
                <a:cs typeface="Arial"/>
              </a:rPr>
              <a:t>OUR IMPACT IN 2023</a:t>
            </a:r>
            <a:endParaRPr lang="en-US">
              <a:ea typeface="+mj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271288-F1D6-CCC2-C77D-C60DD82602D9}"/>
              </a:ext>
            </a:extLst>
          </p:cNvPr>
          <p:cNvSpPr txBox="1"/>
          <p:nvPr/>
        </p:nvSpPr>
        <p:spPr>
          <a:xfrm>
            <a:off x="3187771" y="4932248"/>
            <a:ext cx="24688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143,334</a:t>
            </a:r>
            <a:r>
              <a:rPr kumimoji="0" lang="en-US" sz="4800" b="0" i="0" u="none" strike="noStrike" kern="1200" cap="none" spc="-15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0071A72-D8DC-9194-8CA5-1FCE64C736B6}"/>
              </a:ext>
            </a:extLst>
          </p:cNvPr>
          <p:cNvCxnSpPr>
            <a:cxnSpLocks/>
          </p:cNvCxnSpPr>
          <p:nvPr/>
        </p:nvCxnSpPr>
        <p:spPr>
          <a:xfrm>
            <a:off x="5969891" y="2941093"/>
            <a:ext cx="0" cy="123786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F06CA8A-9514-378C-6BE2-215F5D328614}"/>
              </a:ext>
            </a:extLst>
          </p:cNvPr>
          <p:cNvSpPr txBox="1"/>
          <p:nvPr/>
        </p:nvSpPr>
        <p:spPr>
          <a:xfrm>
            <a:off x="6619045" y="2430537"/>
            <a:ext cx="4713261" cy="200054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-150" normalizeH="0" baseline="0" noProof="0">
                <a:ln>
                  <a:noFill/>
                </a:ln>
                <a:solidFill>
                  <a:srgbClr val="6ABF4B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19,580,059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-15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meals provided</a:t>
            </a:r>
            <a:r>
              <a:rPr lang="en-US" sz="3200" b="1" spc="-150">
                <a:solidFill>
                  <a:prstClr val="white"/>
                </a:solidFill>
                <a:latin typeface="Arial"/>
                <a:cs typeface="Arial"/>
              </a:rPr>
              <a:t>,</a:t>
            </a:r>
            <a:br>
              <a:rPr lang="en-US" sz="3200" b="1" i="0" u="none" strike="noStrike" kern="1200" cap="none" spc="-15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3200" b="1" i="0" u="none" strike="noStrike" kern="1200" cap="none" spc="-15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nationally and globally</a:t>
            </a:r>
            <a:endParaRPr lang="en-US" sz="3200" b="1" i="0" u="none" strike="noStrike" kern="1200" cap="none" spc="-15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7335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78D39-002E-83CC-6304-2D427B873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8175" y="217714"/>
            <a:ext cx="8795657" cy="1055915"/>
          </a:xfrm>
        </p:spPr>
        <p:txBody>
          <a:bodyPr/>
          <a:lstStyle/>
          <a:p>
            <a:r>
              <a:rPr lang="en-US" b="1">
                <a:solidFill>
                  <a:srgbClr val="003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F09501F-4C77-C072-1808-71F6496F741D}"/>
              </a:ext>
            </a:extLst>
          </p:cNvPr>
          <p:cNvSpPr/>
          <p:nvPr/>
        </p:nvSpPr>
        <p:spPr>
          <a:xfrm>
            <a:off x="3750473" y="2683770"/>
            <a:ext cx="1227666" cy="1227666"/>
          </a:xfrm>
          <a:prstGeom prst="ellipse">
            <a:avLst/>
          </a:prstGeom>
          <a:solidFill>
            <a:srgbClr val="002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047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419C8AC-5D31-5885-7277-55304C6605FD}"/>
              </a:ext>
            </a:extLst>
          </p:cNvPr>
          <p:cNvSpPr/>
          <p:nvPr/>
        </p:nvSpPr>
        <p:spPr>
          <a:xfrm>
            <a:off x="5341945" y="2683770"/>
            <a:ext cx="1227666" cy="1227666"/>
          </a:xfrm>
          <a:prstGeom prst="ellipse">
            <a:avLst/>
          </a:prstGeom>
          <a:solidFill>
            <a:srgbClr val="6AB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C733108-C926-24DA-CE56-D68A74E8C9BD}"/>
              </a:ext>
            </a:extLst>
          </p:cNvPr>
          <p:cNvSpPr/>
          <p:nvPr/>
        </p:nvSpPr>
        <p:spPr>
          <a:xfrm>
            <a:off x="6933417" y="2683770"/>
            <a:ext cx="1227666" cy="1227666"/>
          </a:xfrm>
          <a:prstGeom prst="ellipse">
            <a:avLst/>
          </a:prstGeom>
          <a:solidFill>
            <a:srgbClr val="63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EA47770-9E45-6842-E8B0-90984195AE40}"/>
              </a:ext>
            </a:extLst>
          </p:cNvPr>
          <p:cNvSpPr/>
          <p:nvPr/>
        </p:nvSpPr>
        <p:spPr>
          <a:xfrm>
            <a:off x="2159001" y="4526623"/>
            <a:ext cx="1227666" cy="1227666"/>
          </a:xfrm>
          <a:prstGeom prst="ellipse">
            <a:avLst/>
          </a:prstGeom>
          <a:solidFill>
            <a:srgbClr val="F4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3DA4D0A-2456-3080-C58C-789A3C663BDD}"/>
              </a:ext>
            </a:extLst>
          </p:cNvPr>
          <p:cNvSpPr/>
          <p:nvPr/>
        </p:nvSpPr>
        <p:spPr>
          <a:xfrm>
            <a:off x="3750473" y="4526623"/>
            <a:ext cx="1227666" cy="1227666"/>
          </a:xfrm>
          <a:prstGeom prst="ellipse">
            <a:avLst/>
          </a:prstGeom>
          <a:solidFill>
            <a:srgbClr val="F36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AFA0558-F7DD-90D5-EDC2-2DFAFCC6364B}"/>
              </a:ext>
            </a:extLst>
          </p:cNvPr>
          <p:cNvSpPr/>
          <p:nvPr/>
        </p:nvSpPr>
        <p:spPr>
          <a:xfrm>
            <a:off x="5341945" y="4526623"/>
            <a:ext cx="1227666" cy="1227666"/>
          </a:xfrm>
          <a:prstGeom prst="ellipse">
            <a:avLst/>
          </a:prstGeom>
          <a:solidFill>
            <a:srgbClr val="FFC6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FEF75C8-4291-63BC-2F8B-50BFD7941E1C}"/>
              </a:ext>
            </a:extLst>
          </p:cNvPr>
          <p:cNvSpPr/>
          <p:nvPr/>
        </p:nvSpPr>
        <p:spPr>
          <a:xfrm>
            <a:off x="6933417" y="4526623"/>
            <a:ext cx="1227666" cy="1227666"/>
          </a:xfrm>
          <a:prstGeom prst="ellipse">
            <a:avLst/>
          </a:prstGeom>
          <a:solidFill>
            <a:srgbClr val="6315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E16E0DF-2398-F37C-6116-22C1F0CDBDF6}"/>
              </a:ext>
            </a:extLst>
          </p:cNvPr>
          <p:cNvSpPr txBox="1">
            <a:spLocks/>
          </p:cNvSpPr>
          <p:nvPr/>
        </p:nvSpPr>
        <p:spPr>
          <a:xfrm>
            <a:off x="3243084" y="1570407"/>
            <a:ext cx="6653054" cy="99241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Questions about our brand colors? Please refer to the guide below: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9FDCC35-E670-78E7-5FB6-CE70D3249766}"/>
              </a:ext>
            </a:extLst>
          </p:cNvPr>
          <p:cNvSpPr txBox="1">
            <a:spLocks/>
          </p:cNvSpPr>
          <p:nvPr/>
        </p:nvSpPr>
        <p:spPr>
          <a:xfrm>
            <a:off x="8602132" y="2743038"/>
            <a:ext cx="1945218" cy="1049866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spc="3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PRIMARY COLORS</a:t>
            </a:r>
          </a:p>
          <a:p>
            <a:pPr>
              <a:lnSpc>
                <a:spcPct val="100000"/>
              </a:lnSpc>
            </a:pPr>
            <a:r>
              <a:rPr lang="en-US" sz="18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Backgrounds, text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9D955A7-C743-C105-13D3-2A7D72D584F9}"/>
              </a:ext>
            </a:extLst>
          </p:cNvPr>
          <p:cNvSpPr txBox="1">
            <a:spLocks/>
          </p:cNvSpPr>
          <p:nvPr/>
        </p:nvSpPr>
        <p:spPr>
          <a:xfrm>
            <a:off x="8602132" y="4585891"/>
            <a:ext cx="1830918" cy="1049866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spc="3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ACCENT COLORS</a:t>
            </a:r>
          </a:p>
          <a:p>
            <a:pPr>
              <a:lnSpc>
                <a:spcPct val="100000"/>
              </a:lnSpc>
            </a:pPr>
            <a:r>
              <a:rPr lang="en-US" sz="18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Charts &amp; graphs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CEEB569-894A-6604-27A0-206DAF918B87}"/>
              </a:ext>
            </a:extLst>
          </p:cNvPr>
          <p:cNvSpPr txBox="1"/>
          <p:nvPr/>
        </p:nvSpPr>
        <p:spPr>
          <a:xfrm>
            <a:off x="3750473" y="3087461"/>
            <a:ext cx="1227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Helvetica" pitchFamily="2" charset="0"/>
              </a:rPr>
              <a:t>BENEVOLENT </a:t>
            </a:r>
          </a:p>
          <a:p>
            <a:pPr algn="ctr"/>
            <a:r>
              <a:rPr lang="en-US" sz="1200" b="1">
                <a:solidFill>
                  <a:schemeClr val="bg1"/>
                </a:solidFill>
                <a:latin typeface="Helvetica" pitchFamily="2" charset="0"/>
              </a:rPr>
              <a:t>BLUE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24B390E-FE0B-056D-3379-5C6D8CB3363D}"/>
              </a:ext>
            </a:extLst>
          </p:cNvPr>
          <p:cNvSpPr txBox="1"/>
          <p:nvPr/>
        </p:nvSpPr>
        <p:spPr>
          <a:xfrm>
            <a:off x="5335433" y="3087461"/>
            <a:ext cx="1227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Helvetica" pitchFamily="2" charset="0"/>
              </a:rPr>
              <a:t>GENEROSITY</a:t>
            </a:r>
          </a:p>
          <a:p>
            <a:pPr algn="ctr"/>
            <a:r>
              <a:rPr lang="en-US" sz="1200" b="1">
                <a:solidFill>
                  <a:schemeClr val="bg1"/>
                </a:solidFill>
                <a:latin typeface="Helvetica" pitchFamily="2" charset="0"/>
              </a:rPr>
              <a:t>GREEN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7936E54-5A12-DDF1-9F9C-8BE91D57BA92}"/>
              </a:ext>
            </a:extLst>
          </p:cNvPr>
          <p:cNvSpPr txBox="1"/>
          <p:nvPr/>
        </p:nvSpPr>
        <p:spPr>
          <a:xfrm>
            <a:off x="6932585" y="3087461"/>
            <a:ext cx="1227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Helvetica" pitchFamily="2" charset="0"/>
              </a:rPr>
              <a:t>GRACE</a:t>
            </a:r>
          </a:p>
          <a:p>
            <a:pPr algn="ctr"/>
            <a:r>
              <a:rPr lang="en-US" sz="1200" b="1">
                <a:solidFill>
                  <a:schemeClr val="bg1"/>
                </a:solidFill>
                <a:latin typeface="Helvetica" pitchFamily="2" charset="0"/>
              </a:rPr>
              <a:t>GRAY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ACBEFC3-A14C-D0DA-A4E2-B493657DD0F4}"/>
              </a:ext>
            </a:extLst>
          </p:cNvPr>
          <p:cNvSpPr txBox="1"/>
          <p:nvPr/>
        </p:nvSpPr>
        <p:spPr>
          <a:xfrm>
            <a:off x="3750473" y="4924091"/>
            <a:ext cx="1227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Helvetica" pitchFamily="2" charset="0"/>
              </a:rPr>
              <a:t>OASIS</a:t>
            </a:r>
          </a:p>
          <a:p>
            <a:pPr algn="ctr"/>
            <a:r>
              <a:rPr lang="en-US" sz="1200" b="1">
                <a:solidFill>
                  <a:schemeClr val="bg1"/>
                </a:solidFill>
                <a:latin typeface="Helvetica" pitchFamily="2" charset="0"/>
              </a:rPr>
              <a:t>ORANGE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ECCA422-E159-0FA4-4850-4E1F3BE3759A}"/>
              </a:ext>
            </a:extLst>
          </p:cNvPr>
          <p:cNvSpPr txBox="1"/>
          <p:nvPr/>
        </p:nvSpPr>
        <p:spPr>
          <a:xfrm>
            <a:off x="5335433" y="4924091"/>
            <a:ext cx="1227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Helvetica" pitchFamily="2" charset="0"/>
              </a:rPr>
              <a:t>YOUTHFUL</a:t>
            </a:r>
          </a:p>
          <a:p>
            <a:pPr algn="ctr"/>
            <a:r>
              <a:rPr lang="en-US" sz="1200" b="1">
                <a:solidFill>
                  <a:schemeClr val="bg1"/>
                </a:solidFill>
                <a:latin typeface="Helvetica" pitchFamily="2" charset="0"/>
              </a:rPr>
              <a:t>YELLOW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D9059CB-557B-C8B2-85AA-D6AF7A244526}"/>
              </a:ext>
            </a:extLst>
          </p:cNvPr>
          <p:cNvSpPr txBox="1"/>
          <p:nvPr/>
        </p:nvSpPr>
        <p:spPr>
          <a:xfrm>
            <a:off x="6932585" y="4924091"/>
            <a:ext cx="1227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Helvetica" pitchFamily="2" charset="0"/>
              </a:rPr>
              <a:t>PEACEFUL</a:t>
            </a:r>
          </a:p>
          <a:p>
            <a:pPr algn="ctr"/>
            <a:r>
              <a:rPr lang="en-US" sz="1200" b="1">
                <a:solidFill>
                  <a:schemeClr val="bg1"/>
                </a:solidFill>
                <a:latin typeface="Helvetica" pitchFamily="2" charset="0"/>
              </a:rPr>
              <a:t>PURPLE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105005F-7BDE-8F03-79B7-8103F4315549}"/>
              </a:ext>
            </a:extLst>
          </p:cNvPr>
          <p:cNvSpPr txBox="1"/>
          <p:nvPr/>
        </p:nvSpPr>
        <p:spPr>
          <a:xfrm>
            <a:off x="2153321" y="4924091"/>
            <a:ext cx="1227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Helvetica" pitchFamily="2" charset="0"/>
              </a:rPr>
              <a:t>POSITIVE</a:t>
            </a:r>
          </a:p>
          <a:p>
            <a:pPr algn="ctr"/>
            <a:r>
              <a:rPr lang="en-US" sz="1200" b="1">
                <a:solidFill>
                  <a:schemeClr val="bg1"/>
                </a:solidFill>
                <a:latin typeface="Helvetica" pitchFamily="2" charset="0"/>
              </a:rPr>
              <a:t>PINK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8FCDAC5E-30EA-EFF0-8737-ACB4F8BBC722}"/>
              </a:ext>
            </a:extLst>
          </p:cNvPr>
          <p:cNvSpPr txBox="1">
            <a:spLocks/>
          </p:cNvSpPr>
          <p:nvPr/>
        </p:nvSpPr>
        <p:spPr>
          <a:xfrm>
            <a:off x="3681941" y="3946594"/>
            <a:ext cx="1296197" cy="40075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8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#002B49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4BE47978-6E02-1C95-58FA-ED4A431CCAFB}"/>
              </a:ext>
            </a:extLst>
          </p:cNvPr>
          <p:cNvSpPr txBox="1">
            <a:spLocks/>
          </p:cNvSpPr>
          <p:nvPr/>
        </p:nvSpPr>
        <p:spPr>
          <a:xfrm>
            <a:off x="5290130" y="3946594"/>
            <a:ext cx="1296197" cy="40075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8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#6ABF4B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6BDE846-C046-16F7-54F2-036677B4C3D4}"/>
              </a:ext>
            </a:extLst>
          </p:cNvPr>
          <p:cNvSpPr txBox="1">
            <a:spLocks/>
          </p:cNvSpPr>
          <p:nvPr/>
        </p:nvSpPr>
        <p:spPr>
          <a:xfrm>
            <a:off x="6898319" y="3946594"/>
            <a:ext cx="1296197" cy="40075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8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#636569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20E0BD55-8A4A-F49D-FEF0-F651059A8744}"/>
              </a:ext>
            </a:extLst>
          </p:cNvPr>
          <p:cNvSpPr txBox="1">
            <a:spLocks/>
          </p:cNvSpPr>
          <p:nvPr/>
        </p:nvSpPr>
        <p:spPr>
          <a:xfrm>
            <a:off x="2119055" y="5783224"/>
            <a:ext cx="1296197" cy="40075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8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#F4436C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AF0878DE-5618-78FA-6543-608B3C6E4A81}"/>
              </a:ext>
            </a:extLst>
          </p:cNvPr>
          <p:cNvSpPr txBox="1">
            <a:spLocks/>
          </p:cNvSpPr>
          <p:nvPr/>
        </p:nvSpPr>
        <p:spPr>
          <a:xfrm>
            <a:off x="3750473" y="5788181"/>
            <a:ext cx="1296197" cy="40075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8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#F36C24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F7BD3898-DC2A-9339-100A-DC0149AC7438}"/>
              </a:ext>
            </a:extLst>
          </p:cNvPr>
          <p:cNvSpPr txBox="1">
            <a:spLocks/>
          </p:cNvSpPr>
          <p:nvPr/>
        </p:nvSpPr>
        <p:spPr>
          <a:xfrm>
            <a:off x="5290129" y="5783224"/>
            <a:ext cx="1296197" cy="40075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8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#FFC629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BF75B7D2-B8A8-00E8-2329-FA0902A48041}"/>
              </a:ext>
            </a:extLst>
          </p:cNvPr>
          <p:cNvSpPr txBox="1">
            <a:spLocks/>
          </p:cNvSpPr>
          <p:nvPr/>
        </p:nvSpPr>
        <p:spPr>
          <a:xfrm>
            <a:off x="6898319" y="5783224"/>
            <a:ext cx="1296197" cy="40075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8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#691F74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CFF3995-71E4-13AB-4E3C-720F22544B72}"/>
              </a:ext>
            </a:extLst>
          </p:cNvPr>
          <p:cNvSpPr txBox="1"/>
          <p:nvPr/>
        </p:nvSpPr>
        <p:spPr>
          <a:xfrm>
            <a:off x="7340600" y="4254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8790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ey and white world map&#10;&#10;Description automatically generated">
            <a:extLst>
              <a:ext uri="{FF2B5EF4-FFF2-40B4-BE49-F238E27FC236}">
                <a16:creationId xmlns:a16="http://schemas.microsoft.com/office/drawing/2014/main" id="{41078242-0DD6-2FF5-9CD6-E0FB8270AB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9" r="357" b="21928"/>
          <a:stretch/>
        </p:blipFill>
        <p:spPr>
          <a:xfrm>
            <a:off x="1074" y="2278002"/>
            <a:ext cx="12204107" cy="458536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46EFC12-2EE4-F45B-F8EF-178EF89C8DA3}"/>
              </a:ext>
            </a:extLst>
          </p:cNvPr>
          <p:cNvSpPr txBox="1">
            <a:spLocks/>
          </p:cNvSpPr>
          <p:nvPr/>
        </p:nvSpPr>
        <p:spPr>
          <a:xfrm>
            <a:off x="1635580" y="444524"/>
            <a:ext cx="8920839" cy="10176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defRPr/>
            </a:pPr>
            <a:r>
              <a:rPr lang="en-US" sz="4400" spc="-150">
                <a:solidFill>
                  <a:schemeClr val="bg1"/>
                </a:solidFill>
                <a:latin typeface="Arial"/>
                <a:cs typeface="Arial"/>
              </a:rPr>
              <a:t>NATIONAL &amp; GLOBAL REACH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CE227F-64C3-5244-2EE6-A974BCAE2378}"/>
              </a:ext>
            </a:extLst>
          </p:cNvPr>
          <p:cNvSpPr txBox="1">
            <a:spLocks/>
          </p:cNvSpPr>
          <p:nvPr/>
        </p:nvSpPr>
        <p:spPr>
          <a:xfrm>
            <a:off x="7071449" y="1559947"/>
            <a:ext cx="1188720" cy="7551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-15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19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CED32E8-623F-74CB-077D-BC305A94ED87}"/>
              </a:ext>
            </a:extLst>
          </p:cNvPr>
          <p:cNvSpPr txBox="1">
            <a:spLocks/>
          </p:cNvSpPr>
          <p:nvPr/>
        </p:nvSpPr>
        <p:spPr>
          <a:xfrm>
            <a:off x="6233159" y="2485993"/>
            <a:ext cx="2982139" cy="10176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Countries</a:t>
            </a:r>
            <a:endParaRPr lang="en-US" sz="4000" b="1" i="0" u="none" strike="noStrike" kern="1200" cap="none" spc="-15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A47C605-A6A1-9962-94CE-21B458F30534}"/>
              </a:ext>
            </a:extLst>
          </p:cNvPr>
          <p:cNvSpPr txBox="1">
            <a:spLocks/>
          </p:cNvSpPr>
          <p:nvPr/>
        </p:nvSpPr>
        <p:spPr>
          <a:xfrm>
            <a:off x="3731349" y="1557407"/>
            <a:ext cx="1188720" cy="7551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-15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26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CC92DFA-916D-A486-FF2E-FE3F13047E47}"/>
              </a:ext>
            </a:extLst>
          </p:cNvPr>
          <p:cNvSpPr txBox="1">
            <a:spLocks/>
          </p:cNvSpPr>
          <p:nvPr/>
        </p:nvSpPr>
        <p:spPr>
          <a:xfrm>
            <a:off x="2833145" y="2483553"/>
            <a:ext cx="2982139" cy="10176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States</a:t>
            </a:r>
            <a:endParaRPr lang="en-US" sz="4000" b="1" i="0" u="none" strike="noStrike" kern="1200" cap="none" spc="-15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7334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C244FA9-F94C-AAFA-DE8D-B839D42E9E6C}"/>
              </a:ext>
            </a:extLst>
          </p:cNvPr>
          <p:cNvSpPr txBox="1">
            <a:spLocks/>
          </p:cNvSpPr>
          <p:nvPr/>
        </p:nvSpPr>
        <p:spPr>
          <a:xfrm>
            <a:off x="4690453" y="246184"/>
            <a:ext cx="6375400" cy="1332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Foster Care</a:t>
            </a:r>
          </a:p>
        </p:txBody>
      </p:sp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13ED304D-B9FA-6DEF-C7E0-15702390309E}"/>
              </a:ext>
            </a:extLst>
          </p:cNvPr>
          <p:cNvSpPr txBox="1">
            <a:spLocks/>
          </p:cNvSpPr>
          <p:nvPr/>
        </p:nvSpPr>
        <p:spPr>
          <a:xfrm>
            <a:off x="5230838" y="1578219"/>
            <a:ext cx="6717322" cy="50335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  <a:defRPr/>
            </a:pPr>
            <a:r>
              <a:rPr kumimoji="0" lang="en-US" sz="4000" b="1" i="0" u="none" strike="noStrike" kern="1200" cap="none" spc="-150" normalizeH="0" baseline="0" noProof="0">
                <a:ln>
                  <a:noFill/>
                </a:ln>
                <a:solidFill>
                  <a:srgbClr val="6ABF4B"/>
                </a:solidFill>
                <a:effectLst/>
                <a:uLnTx/>
                <a:uFillTx/>
                <a:latin typeface="Arial"/>
                <a:cs typeface="Arial"/>
              </a:rPr>
              <a:t>2,700</a:t>
            </a:r>
            <a:r>
              <a:rPr lang="en-US" sz="4000" b="1" spc="-150">
                <a:solidFill>
                  <a:srgbClr val="6ABF4B"/>
                </a:solidFill>
                <a:latin typeface="Arial"/>
                <a:cs typeface="Arial"/>
              </a:rPr>
              <a:t> </a:t>
            </a:r>
            <a:r>
              <a:rPr lang="en-US" sz="3200" b="1" spc="-150">
                <a:solidFill>
                  <a:srgbClr val="6ABF4B"/>
                </a:solidFill>
                <a:latin typeface="Arial"/>
                <a:cs typeface="Arial"/>
              </a:rPr>
              <a:t> </a:t>
            </a:r>
            <a:br>
              <a:rPr lang="en-US" sz="3200" b="1" spc="-150">
                <a:latin typeface="Arial"/>
                <a:cs typeface="Arial"/>
              </a:rPr>
            </a:br>
            <a:r>
              <a:rPr lang="en-US" sz="3200" b="1" spc="-150">
                <a:solidFill>
                  <a:srgbClr val="002B49"/>
                </a:solidFill>
                <a:latin typeface="Arial"/>
                <a:cs typeface="Arial"/>
              </a:rPr>
              <a:t>Served in foster care </a:t>
            </a:r>
            <a:endParaRPr kumimoji="0" lang="en-US" sz="3200" b="1" i="0" u="none" strike="noStrike" kern="1200" cap="none" spc="-150" normalizeH="0" baseline="0" noProof="0">
              <a:ln>
                <a:noFill/>
              </a:ln>
              <a:solidFill>
                <a:srgbClr val="002B4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>
                <a:ln>
                  <a:noFill/>
                </a:ln>
                <a:solidFill>
                  <a:srgbClr val="6ABF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154,947</a:t>
            </a:r>
            <a:r>
              <a:rPr kumimoji="0" lang="en-US" sz="3200" b="1" i="0" u="none" strike="noStrike" kern="1200" cap="none" spc="-150" normalizeH="0" baseline="0" noProof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br>
              <a:rPr kumimoji="0" lang="en-US" sz="3200" b="1" i="0" u="none" strike="noStrike" kern="1200" cap="none" spc="-150" normalizeH="0" baseline="0" noProof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3200" b="1" i="0" u="none" strike="noStrike" kern="1200" cap="none" spc="-150" normalizeH="0" baseline="0" noProof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Days of care provided </a:t>
            </a:r>
            <a:br>
              <a:rPr kumimoji="0" lang="en-US" sz="3200" b="1" i="0" u="none" strike="noStrike" kern="1200" cap="none" spc="-150" normalizeH="0" baseline="0" noProof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3200" b="1" i="0" u="none" strike="noStrike" kern="1200" cap="none" spc="-150" normalizeH="0" baseline="0" noProof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foster children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>
                <a:ln>
                  <a:noFill/>
                </a:ln>
                <a:solidFill>
                  <a:srgbClr val="6ABF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148</a:t>
            </a:r>
            <a:br>
              <a:rPr kumimoji="0" lang="en-US" sz="3200" b="1" i="0" u="none" strike="noStrike" kern="1200" cap="none" spc="-150" normalizeH="0" baseline="0" noProof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3200" b="1" i="0" u="none" strike="noStrike" kern="1200" cap="none" spc="-150" normalizeH="0" baseline="0" noProof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Children needing a forever home </a:t>
            </a:r>
            <a:br>
              <a:rPr kumimoji="0" lang="en-US" sz="3200" b="1" i="0" u="none" strike="noStrike" kern="1200" cap="none" spc="-150" normalizeH="0" baseline="0" noProof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3200" b="1" i="0" u="none" strike="noStrike" kern="1200" cap="none" spc="-150" normalizeH="0" baseline="0" noProof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placed with an adoptive family</a:t>
            </a:r>
          </a:p>
        </p:txBody>
      </p:sp>
    </p:spTree>
    <p:extLst>
      <p:ext uri="{BB962C8B-B14F-4D97-AF65-F5344CB8AC3E}">
        <p14:creationId xmlns:p14="http://schemas.microsoft.com/office/powerpoint/2010/main" val="7480595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13148-3963-1F51-B109-8C7990F0EC12}"/>
              </a:ext>
            </a:extLst>
          </p:cNvPr>
          <p:cNvSpPr txBox="1">
            <a:spLocks/>
          </p:cNvSpPr>
          <p:nvPr/>
        </p:nvSpPr>
        <p:spPr>
          <a:xfrm>
            <a:off x="4690452" y="246184"/>
            <a:ext cx="7020901" cy="1332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Family Support</a:t>
            </a:r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88BDD2A5-CA22-483C-9F77-E7B4A203BA2C}"/>
              </a:ext>
            </a:extLst>
          </p:cNvPr>
          <p:cNvSpPr txBox="1">
            <a:spLocks/>
          </p:cNvSpPr>
          <p:nvPr/>
        </p:nvSpPr>
        <p:spPr>
          <a:xfrm>
            <a:off x="5230838" y="1578218"/>
            <a:ext cx="6717322" cy="50335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  <a:defRPr/>
            </a:pPr>
            <a:r>
              <a:rPr kumimoji="0" lang="en-US" sz="4000" b="1" i="0" u="none" strike="noStrike" kern="1200" cap="none" spc="-150" normalizeH="0" baseline="0" noProof="0">
                <a:ln>
                  <a:noFill/>
                </a:ln>
                <a:solidFill>
                  <a:srgbClr val="6ABF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2,297</a:t>
            </a:r>
            <a:r>
              <a:rPr kumimoji="0" lang="en-US" sz="3200" b="1" i="0" u="none" strike="noStrike" kern="1200" cap="none" spc="-150" normalizeH="0" baseline="0" noProof="0">
                <a:ln>
                  <a:noFill/>
                </a:ln>
                <a:solidFill>
                  <a:srgbClr val="6ABF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br>
              <a:rPr kumimoji="0" lang="en-US" sz="3200" b="1" i="0" u="none" strike="noStrike" kern="1200" cap="none" spc="-150" normalizeH="0" baseline="0" noProof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3200" b="1" i="0" u="none" strike="noStrike" kern="1200" cap="none" spc="-150" normalizeH="0" baseline="0" noProof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Clients served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>
                <a:ln>
                  <a:noFill/>
                </a:ln>
                <a:solidFill>
                  <a:srgbClr val="6ABF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18,159,804 </a:t>
            </a:r>
            <a:r>
              <a:rPr kumimoji="0" lang="en-US" sz="3200" b="1" i="0" u="none" strike="noStrike" kern="1200" cap="none" spc="-150" normalizeH="0" baseline="0" noProof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br>
              <a:rPr kumimoji="0" lang="en-US" sz="3200" b="1" i="0" u="none" strike="noStrike" kern="1200" cap="none" spc="-150" normalizeH="0" baseline="0" noProof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3200" b="1" i="0" u="none" strike="noStrike" kern="1200" cap="none" spc="-150" normalizeH="0" baseline="0" noProof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Pounds of food distributed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>
                <a:ln>
                  <a:noFill/>
                </a:ln>
                <a:solidFill>
                  <a:srgbClr val="6ABF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$53,839,915 </a:t>
            </a:r>
            <a:br>
              <a:rPr kumimoji="0" lang="en-US" sz="3200" b="1" i="0" u="none" strike="noStrike" kern="1200" cap="none" spc="-150" normalizeH="0" baseline="0" noProof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3200" b="1" i="0" u="none" strike="noStrike" kern="1200" cap="none" spc="-150" normalizeH="0" baseline="0" noProof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Dollars worth of in-kind</a:t>
            </a:r>
            <a:br>
              <a:rPr kumimoji="0" lang="en-US" sz="3200" b="1" i="0" u="none" strike="noStrike" kern="1200" cap="none" spc="-150" normalizeH="0" baseline="0" noProof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3200" b="1" i="0" u="none" strike="noStrike" kern="1200" cap="none" spc="-150" normalizeH="0" baseline="0" noProof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resources distributed</a:t>
            </a:r>
          </a:p>
        </p:txBody>
      </p:sp>
    </p:spTree>
    <p:extLst>
      <p:ext uri="{BB962C8B-B14F-4D97-AF65-F5344CB8AC3E}">
        <p14:creationId xmlns:p14="http://schemas.microsoft.com/office/powerpoint/2010/main" val="29675689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3B4A0-933E-ECFC-C292-AD2BDFDA55E6}"/>
              </a:ext>
            </a:extLst>
          </p:cNvPr>
          <p:cNvSpPr txBox="1">
            <a:spLocks/>
          </p:cNvSpPr>
          <p:nvPr/>
        </p:nvSpPr>
        <p:spPr>
          <a:xfrm>
            <a:off x="4720933" y="185224"/>
            <a:ext cx="6375400" cy="1332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Single Moms</a:t>
            </a:r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3ECF3B5A-3F83-CD5D-BBFC-9E15C8C71AA8}"/>
              </a:ext>
            </a:extLst>
          </p:cNvPr>
          <p:cNvSpPr txBox="1">
            <a:spLocks/>
          </p:cNvSpPr>
          <p:nvPr/>
        </p:nvSpPr>
        <p:spPr>
          <a:xfrm>
            <a:off x="5059680" y="1392995"/>
            <a:ext cx="6375400" cy="52797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>
                <a:ln>
                  <a:noFill/>
                </a:ln>
                <a:solidFill>
                  <a:srgbClr val="6ABF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265</a:t>
            </a:r>
            <a:r>
              <a:rPr kumimoji="0" lang="en-US" sz="3200" b="1" i="0" u="none" strike="noStrike" kern="1200" cap="none" spc="-150" normalizeH="0" baseline="0" noProof="0">
                <a:ln>
                  <a:noFill/>
                </a:ln>
                <a:solidFill>
                  <a:srgbClr val="6ABF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br>
              <a:rPr kumimoji="0" lang="en-US" sz="3200" b="1" i="0" u="none" strike="noStrike" kern="1200" cap="none" spc="-150" normalizeH="0" baseline="0" noProof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3200" b="1" i="0" u="none" strike="noStrike" kern="1200" cap="none" spc="-150" normalizeH="0" baseline="0" noProof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Single moms and children served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>
                <a:ln>
                  <a:noFill/>
                </a:ln>
                <a:solidFill>
                  <a:srgbClr val="6ABF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32,786</a:t>
            </a:r>
            <a:r>
              <a:rPr kumimoji="0" lang="en-US" sz="3200" b="1" i="0" u="none" strike="noStrike" kern="1200" cap="none" spc="-150" normalizeH="0" baseline="0" noProof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br>
              <a:rPr kumimoji="0" lang="en-US" sz="3200" b="1" i="0" u="none" strike="noStrike" kern="1200" cap="none" spc="-150" normalizeH="0" baseline="0" noProof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3200" b="1" i="0" u="none" strike="noStrike" kern="1200" cap="none" spc="-150" normalizeH="0" baseline="0" noProof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Days of care provided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>
                <a:ln>
                  <a:noFill/>
                </a:ln>
                <a:solidFill>
                  <a:srgbClr val="6ABF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$219,998 </a:t>
            </a:r>
            <a:br>
              <a:rPr kumimoji="0" lang="en-US" sz="3200" b="1" i="0" u="none" strike="noStrike" kern="1200" cap="none" spc="-150" normalizeH="0" baseline="0" noProof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3200" b="1" i="0" u="none" strike="noStrike" kern="1200" cap="none" spc="-150" normalizeH="0" baseline="0" noProof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Dollars saved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  <a:defRPr/>
            </a:pPr>
            <a:r>
              <a:rPr kumimoji="0" lang="en-US" sz="4000" b="1" i="0" u="none" strike="noStrike" kern="1200" cap="none" spc="-150" normalizeH="0" baseline="0" noProof="0">
                <a:ln>
                  <a:noFill/>
                </a:ln>
                <a:solidFill>
                  <a:srgbClr val="6ABF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88%</a:t>
            </a:r>
            <a:r>
              <a:rPr kumimoji="0" lang="en-US" sz="3200" b="1" i="0" u="none" strike="noStrike" kern="1200" cap="none" spc="-150" normalizeH="0" baseline="0" noProof="0">
                <a:ln>
                  <a:noFill/>
                </a:ln>
                <a:solidFill>
                  <a:srgbClr val="6ABF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br>
              <a:rPr kumimoji="0" lang="en-US" sz="3200" b="1" i="0" u="none" strike="noStrike" kern="1200" cap="none" spc="-150" normalizeH="0" baseline="0" noProof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3200" b="1" i="0" u="none" strike="noStrike" kern="1200" cap="none" spc="-150" normalizeH="0" baseline="0" noProof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Completion rate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-150" normalizeH="0" baseline="0" noProof="0">
              <a:ln>
                <a:noFill/>
              </a:ln>
              <a:solidFill>
                <a:srgbClr val="002B4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3354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B96BC-1AC5-1168-0225-0BB1C1950317}"/>
              </a:ext>
            </a:extLst>
          </p:cNvPr>
          <p:cNvSpPr txBox="1">
            <a:spLocks/>
          </p:cNvSpPr>
          <p:nvPr/>
        </p:nvSpPr>
        <p:spPr>
          <a:xfrm>
            <a:off x="4690453" y="166672"/>
            <a:ext cx="6375400" cy="1332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Anti-Trafficking</a:t>
            </a:r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A4510D6A-FF47-EEA8-B448-9F4AABE2DE70}"/>
              </a:ext>
            </a:extLst>
          </p:cNvPr>
          <p:cNvSpPr txBox="1">
            <a:spLocks/>
          </p:cNvSpPr>
          <p:nvPr/>
        </p:nvSpPr>
        <p:spPr>
          <a:xfrm>
            <a:off x="5310351" y="1777195"/>
            <a:ext cx="5443788" cy="41067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>
                <a:ln>
                  <a:noFill/>
                </a:ln>
                <a:solidFill>
                  <a:srgbClr val="6ABF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1,007</a:t>
            </a:r>
            <a:r>
              <a:rPr kumimoji="0" lang="en-US" sz="3200" b="1" i="0" u="none" strike="noStrike" kern="1200" cap="none" spc="-150" normalizeH="0" baseline="0" noProof="0">
                <a:ln>
                  <a:noFill/>
                </a:ln>
                <a:solidFill>
                  <a:srgbClr val="6ABF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br>
              <a:rPr kumimoji="0" lang="en-US" sz="3200" b="1" i="0" u="none" strike="noStrike" kern="1200" cap="none" spc="-150" normalizeH="0" baseline="0" noProof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3200" b="1" i="0" u="none" strike="noStrike" kern="1200" cap="none" spc="-150" normalizeH="0" baseline="0" noProof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Clients served by</a:t>
            </a:r>
            <a:br>
              <a:rPr kumimoji="0" lang="en-US" sz="3200" b="1" i="0" u="none" strike="noStrike" kern="1200" cap="none" spc="-150" normalizeH="0" baseline="0" noProof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3200" b="1" i="0" u="none" strike="noStrike" kern="1200" cap="none" spc="-150" normalizeH="0" baseline="0" noProof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24/7 mobile teams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>
                <a:ln>
                  <a:noFill/>
                </a:ln>
                <a:solidFill>
                  <a:srgbClr val="6ABF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12,969</a:t>
            </a:r>
            <a:r>
              <a:rPr kumimoji="0" lang="en-US" sz="3200" b="1" i="0" u="none" strike="noStrike" kern="1200" cap="none" spc="-150" normalizeH="0" baseline="0" noProof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br>
              <a:rPr kumimoji="0" lang="en-US" sz="3200" b="1" i="0" u="none" strike="noStrike" kern="1200" cap="none" spc="-150" normalizeH="0" baseline="0" noProof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3200" b="1" i="0" u="none" strike="noStrike" kern="1200" cap="none" spc="-150" normalizeH="0" baseline="0" noProof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People impacted through education, advocacy,</a:t>
            </a:r>
            <a:br>
              <a:rPr kumimoji="0" lang="en-US" sz="3200" b="1" i="0" u="none" strike="noStrike" kern="1200" cap="none" spc="-150" normalizeH="0" baseline="0" noProof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3200" b="1" i="0" u="none" strike="noStrike" kern="1200" cap="none" spc="-150" normalizeH="0" baseline="0" noProof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awareness</a:t>
            </a:r>
          </a:p>
        </p:txBody>
      </p:sp>
    </p:spTree>
    <p:extLst>
      <p:ext uri="{BB962C8B-B14F-4D97-AF65-F5344CB8AC3E}">
        <p14:creationId xmlns:p14="http://schemas.microsoft.com/office/powerpoint/2010/main" val="12047011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841CB-E7C1-4A04-F947-9BD5B695C92A}"/>
              </a:ext>
            </a:extLst>
          </p:cNvPr>
          <p:cNvSpPr txBox="1">
            <a:spLocks/>
          </p:cNvSpPr>
          <p:nvPr/>
        </p:nvSpPr>
        <p:spPr>
          <a:xfrm>
            <a:off x="3878162" y="429935"/>
            <a:ext cx="7766601" cy="874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/>
                <a:cs typeface="Arial"/>
              </a:rPr>
              <a:t>Sanctity of Human Life</a:t>
            </a:r>
          </a:p>
        </p:txBody>
      </p:sp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E1333BCF-1D54-5CDA-96C8-940B9FFF6FD0}"/>
              </a:ext>
            </a:extLst>
          </p:cNvPr>
          <p:cNvSpPr txBox="1">
            <a:spLocks/>
          </p:cNvSpPr>
          <p:nvPr/>
        </p:nvSpPr>
        <p:spPr>
          <a:xfrm>
            <a:off x="5330230" y="1779199"/>
            <a:ext cx="6258796" cy="46017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>
                <a:ln>
                  <a:noFill/>
                </a:ln>
                <a:solidFill>
                  <a:srgbClr val="6ABF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25,251 </a:t>
            </a:r>
            <a:r>
              <a:rPr kumimoji="0" lang="en-US" sz="3200" b="1" i="0" u="none" strike="noStrike" kern="1200" cap="none" spc="-150" normalizeH="0" baseline="0" noProof="0">
                <a:ln>
                  <a:noFill/>
                </a:ln>
                <a:solidFill>
                  <a:srgbClr val="6ABF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br>
              <a:rPr kumimoji="0" lang="en-US" sz="3200" b="1" i="0" u="none" strike="noStrike" kern="1200" cap="none" spc="-150" normalizeH="0" baseline="0" noProof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3200" b="1" i="0" u="none" strike="noStrike" kern="1200" cap="none" spc="-150" normalizeH="0" baseline="0" noProof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U.S. and global clients served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>
                <a:ln>
                  <a:noFill/>
                </a:ln>
                <a:solidFill>
                  <a:srgbClr val="6ABF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2,196 </a:t>
            </a:r>
            <a:r>
              <a:rPr kumimoji="0" lang="en-US" sz="3200" b="1" i="0" u="none" strike="noStrike" kern="1200" cap="none" spc="-150" normalizeH="0" baseline="0" noProof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br>
              <a:rPr kumimoji="0" lang="en-US" sz="3200" b="1" i="0" u="none" strike="noStrike" kern="1200" cap="none" spc="-150" normalizeH="0" baseline="0" noProof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3200" b="1" i="0" u="none" strike="noStrike" kern="1200" cap="none" spc="-150" normalizeH="0" baseline="0" noProof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clients presented </a:t>
            </a:r>
            <a:br>
              <a:rPr kumimoji="0" lang="en-US" sz="3200" b="1" i="0" u="none" strike="noStrike" kern="1200" cap="none" spc="-150" normalizeH="0" baseline="0" noProof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3200" b="1" i="0" u="none" strike="noStrike" kern="1200" cap="none" spc="-150" normalizeH="0" baseline="0" noProof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with the option of adoption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>
                <a:ln>
                  <a:noFill/>
                </a:ln>
                <a:solidFill>
                  <a:srgbClr val="6ABF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1,027</a:t>
            </a:r>
            <a:br>
              <a:rPr kumimoji="0" lang="en-US" sz="3200" b="1" i="0" u="none" strike="noStrike" kern="1200" cap="none" spc="-150" normalizeH="0" baseline="0" noProof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3200" b="1" i="0" u="none" strike="noStrike" kern="1200" cap="none" spc="-150" normalizeH="0" baseline="0" noProof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babies saved from abortion</a:t>
            </a:r>
          </a:p>
        </p:txBody>
      </p:sp>
    </p:spTree>
    <p:extLst>
      <p:ext uri="{BB962C8B-B14F-4D97-AF65-F5344CB8AC3E}">
        <p14:creationId xmlns:p14="http://schemas.microsoft.com/office/powerpoint/2010/main" val="14740801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A2534-72C2-75AF-75A7-302B47D9DBC5}"/>
              </a:ext>
            </a:extLst>
          </p:cNvPr>
          <p:cNvSpPr txBox="1">
            <a:spLocks/>
          </p:cNvSpPr>
          <p:nvPr/>
        </p:nvSpPr>
        <p:spPr>
          <a:xfrm>
            <a:off x="4690453" y="166672"/>
            <a:ext cx="6375400" cy="1332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Global</a:t>
            </a:r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0A4B09DC-BF69-A8A3-9422-392886A688A5}"/>
              </a:ext>
            </a:extLst>
          </p:cNvPr>
          <p:cNvSpPr txBox="1">
            <a:spLocks/>
          </p:cNvSpPr>
          <p:nvPr/>
        </p:nvSpPr>
        <p:spPr>
          <a:xfrm>
            <a:off x="5255650" y="1856708"/>
            <a:ext cx="5245005" cy="44049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>
                <a:ln>
                  <a:noFill/>
                </a:ln>
                <a:solidFill>
                  <a:srgbClr val="6ABF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3,727,844</a:t>
            </a:r>
            <a:r>
              <a:rPr kumimoji="0" lang="en-US" sz="3200" b="1" i="0" u="none" strike="noStrike" kern="1200" cap="none" spc="-150" normalizeH="0" baseline="0" noProof="0">
                <a:ln>
                  <a:noFill/>
                </a:ln>
                <a:solidFill>
                  <a:srgbClr val="6ABF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br>
              <a:rPr kumimoji="0" lang="en-US" sz="3200" b="1" i="0" u="none" strike="noStrike" kern="1200" cap="none" spc="-150" normalizeH="0" baseline="0" noProof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3200" b="1" i="0" u="none" strike="noStrike" kern="1200" cap="none" spc="-150" normalizeH="0" baseline="0" noProof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global meals provided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>
                <a:ln>
                  <a:noFill/>
                </a:ln>
                <a:solidFill>
                  <a:srgbClr val="6ABF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19,627 </a:t>
            </a:r>
            <a:r>
              <a:rPr kumimoji="0" lang="en-US" sz="3200" b="1" i="0" u="none" strike="noStrike" kern="1200" cap="none" spc="-150" normalizeH="0" baseline="0" noProof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br>
              <a:rPr kumimoji="0" lang="en-US" sz="3200" b="1" i="0" u="none" strike="noStrike" kern="1200" cap="none" spc="-150" normalizeH="0" baseline="0" noProof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3200" b="1" i="0" u="none" strike="noStrike" kern="1200" cap="none" spc="-150" normalizeH="0" baseline="0" noProof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global child sponsorships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>
                <a:ln>
                  <a:noFill/>
                </a:ln>
                <a:solidFill>
                  <a:srgbClr val="6ABF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195,344 </a:t>
            </a:r>
            <a:br>
              <a:rPr kumimoji="0" lang="en-US" sz="3200" b="1" i="0" u="none" strike="noStrike" kern="1200" cap="none" spc="-150" normalizeH="0" baseline="0" noProof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3200" b="1" i="0" u="none" strike="noStrike" kern="1200" cap="none" spc="-150" normalizeH="0" baseline="0" noProof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total children and </a:t>
            </a:r>
            <a:br>
              <a:rPr kumimoji="0" lang="en-US" sz="3200" b="1" i="0" u="none" strike="noStrike" kern="1200" cap="none" spc="-150" normalizeH="0" baseline="0" noProof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3200" b="1" i="0" u="none" strike="noStrike" kern="1200" cap="none" spc="-150" normalizeH="0" baseline="0" noProof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individuals served</a:t>
            </a:r>
          </a:p>
        </p:txBody>
      </p:sp>
    </p:spTree>
    <p:extLst>
      <p:ext uri="{BB962C8B-B14F-4D97-AF65-F5344CB8AC3E}">
        <p14:creationId xmlns:p14="http://schemas.microsoft.com/office/powerpoint/2010/main" val="5108945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0EDD2-6ED9-DDDA-3762-161BF5D65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41363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742579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78D39-002E-83CC-6304-2D427B873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8175" y="217714"/>
            <a:ext cx="8795657" cy="1055915"/>
          </a:xfrm>
        </p:spPr>
        <p:txBody>
          <a:bodyPr/>
          <a:lstStyle/>
          <a:p>
            <a:r>
              <a:rPr lang="en-US">
                <a:solidFill>
                  <a:srgbClr val="003047"/>
                </a:solidFill>
              </a:rPr>
              <a:t>Typography</a:t>
            </a:r>
            <a:endParaRPr lang="en-US" b="1">
              <a:solidFill>
                <a:srgbClr val="003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903503DD-D0EB-0216-CBA1-2DF819080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78175" y="4054929"/>
            <a:ext cx="8169275" cy="1745797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This template uses Arial Bold and Regular.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Please use only Arial when creating presentations.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28pt font size minimum for all text.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A845860-1192-6B4E-5124-70E878B7E9E2}"/>
              </a:ext>
            </a:extLst>
          </p:cNvPr>
          <p:cNvSpPr txBox="1">
            <a:spLocks/>
          </p:cNvSpPr>
          <p:nvPr/>
        </p:nvSpPr>
        <p:spPr>
          <a:xfrm>
            <a:off x="3178175" y="1747612"/>
            <a:ext cx="8169275" cy="2307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4000" b="1" spc="-150">
                <a:solidFill>
                  <a:schemeClr val="accent6"/>
                </a:solidFill>
                <a:latin typeface="Arial" panose="020B0604020202020204" pitchFamily="34" charset="0"/>
              </a:rPr>
              <a:t>Headline</a:t>
            </a:r>
          </a:p>
          <a:p>
            <a:pPr>
              <a:lnSpc>
                <a:spcPct val="100000"/>
              </a:lnSpc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Body copy</a:t>
            </a:r>
          </a:p>
          <a:p>
            <a:pPr>
              <a:lnSpc>
                <a:spcPct val="100000"/>
              </a:lnSpc>
            </a:pPr>
            <a:r>
              <a:rPr lang="en-US" sz="5000" b="1" spc="-150">
                <a:solidFill>
                  <a:srgbClr val="003047"/>
                </a:solidFill>
                <a:latin typeface="Arial" panose="020B0604020202020204" pitchFamily="34" charset="0"/>
              </a:rPr>
              <a:t>CALLOUT</a:t>
            </a:r>
          </a:p>
        </p:txBody>
      </p:sp>
      <p:sp>
        <p:nvSpPr>
          <p:cNvPr id="3" name="Footer Placeholder 7">
            <a:extLst>
              <a:ext uri="{FF2B5EF4-FFF2-40B4-BE49-F238E27FC236}">
                <a16:creationId xmlns:a16="http://schemas.microsoft.com/office/drawing/2014/main" id="{08A85F59-81E6-E205-109B-A0842D8E0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31039" y="6215344"/>
            <a:ext cx="6507480" cy="365125"/>
          </a:xfrm>
        </p:spPr>
        <p:txBody>
          <a:bodyPr/>
          <a:lstStyle/>
          <a:p>
            <a:pPr algn="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093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A67F76C-7B56-8667-7028-15405F79EF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14768"/>
            <a:ext cx="9144000" cy="628464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rgbClr val="636569"/>
                </a:solidFill>
              </a:rPr>
              <a:t>Your presentation starts after this slide.</a:t>
            </a:r>
          </a:p>
        </p:txBody>
      </p:sp>
    </p:spTree>
    <p:extLst>
      <p:ext uri="{BB962C8B-B14F-4D97-AF65-F5344CB8AC3E}">
        <p14:creationId xmlns:p14="http://schemas.microsoft.com/office/powerpoint/2010/main" val="358264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37A24-7EA7-10DF-02B0-4BE513DB60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9315" y="4997450"/>
            <a:ext cx="8813370" cy="1017668"/>
          </a:xfrm>
        </p:spPr>
        <p:txBody>
          <a:bodyPr/>
          <a:lstStyle/>
          <a:p>
            <a:endParaRPr lang="en-US" b="1" spc="-15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7DF15D-B6A9-ADF4-06DA-1650CB06F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9315" y="6015119"/>
            <a:ext cx="8813370" cy="721989"/>
          </a:xfrm>
        </p:spPr>
        <p:txBody>
          <a:bodyPr>
            <a:normAutofit/>
          </a:bodyPr>
          <a:lstStyle/>
          <a:p>
            <a:endParaRPr lang="en-US" sz="2800" b="1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440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737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78D39-002E-83CC-6304-2D427B873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8175" y="217714"/>
            <a:ext cx="8795657" cy="1055915"/>
          </a:xfrm>
        </p:spPr>
        <p:txBody>
          <a:bodyPr/>
          <a:lstStyle/>
          <a:p>
            <a:r>
              <a:rPr lang="en-US">
                <a:solidFill>
                  <a:srgbClr val="003047"/>
                </a:solidFill>
              </a:rPr>
              <a:t>Type Heading Here</a:t>
            </a:r>
            <a:endParaRPr lang="en-US" b="1">
              <a:solidFill>
                <a:srgbClr val="003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903503DD-D0EB-0216-CBA1-2DF819080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78175" y="4054929"/>
            <a:ext cx="8169275" cy="1745797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This template uses Arial Bold and Regular.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Please use only Arial when creating presentations.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28pt font size minimum for all text.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A845860-1192-6B4E-5124-70E878B7E9E2}"/>
              </a:ext>
            </a:extLst>
          </p:cNvPr>
          <p:cNvSpPr txBox="1">
            <a:spLocks/>
          </p:cNvSpPr>
          <p:nvPr/>
        </p:nvSpPr>
        <p:spPr>
          <a:xfrm>
            <a:off x="3178175" y="1747612"/>
            <a:ext cx="8169275" cy="2307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4000" b="1" spc="-150">
                <a:solidFill>
                  <a:schemeClr val="accent6"/>
                </a:solidFill>
                <a:latin typeface="Arial" panose="020B0604020202020204" pitchFamily="34" charset="0"/>
              </a:rPr>
              <a:t>Headline</a:t>
            </a:r>
          </a:p>
          <a:p>
            <a:pPr>
              <a:lnSpc>
                <a:spcPct val="100000"/>
              </a:lnSpc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Body copy</a:t>
            </a:r>
          </a:p>
          <a:p>
            <a:pPr>
              <a:lnSpc>
                <a:spcPct val="100000"/>
              </a:lnSpc>
            </a:pPr>
            <a:r>
              <a:rPr lang="en-US" sz="5000" b="1" spc="-150">
                <a:solidFill>
                  <a:srgbClr val="003047"/>
                </a:solidFill>
                <a:latin typeface="Arial" panose="020B0604020202020204" pitchFamily="34" charset="0"/>
              </a:rPr>
              <a:t>CALLOUT</a:t>
            </a:r>
          </a:p>
        </p:txBody>
      </p:sp>
      <p:sp>
        <p:nvSpPr>
          <p:cNvPr id="3" name="Footer Placeholder 7">
            <a:extLst>
              <a:ext uri="{FF2B5EF4-FFF2-40B4-BE49-F238E27FC236}">
                <a16:creationId xmlns:a16="http://schemas.microsoft.com/office/drawing/2014/main" id="{08A85F59-81E6-E205-109B-A0842D8E0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31039" y="6215344"/>
            <a:ext cx="6507480" cy="365125"/>
          </a:xfrm>
        </p:spPr>
        <p:txBody>
          <a:bodyPr/>
          <a:lstStyle/>
          <a:p>
            <a:pPr algn="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794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78D39-002E-83CC-6304-2D427B873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8175" y="217714"/>
            <a:ext cx="8795657" cy="1055915"/>
          </a:xfrm>
        </p:spPr>
        <p:txBody>
          <a:bodyPr/>
          <a:lstStyle/>
          <a:p>
            <a:r>
              <a:rPr lang="en-US">
                <a:solidFill>
                  <a:srgbClr val="003047"/>
                </a:solidFill>
              </a:rPr>
              <a:t>Foster Care</a:t>
            </a:r>
            <a:endParaRPr lang="en-US" b="1">
              <a:solidFill>
                <a:srgbClr val="003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903503DD-D0EB-0216-CBA1-2DF819080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78175" y="4054929"/>
            <a:ext cx="8169275" cy="1745797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This template uses Arial Bold and Regular.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Please use only Arial when creating presentations.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28pt font size minimum for all text.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A845860-1192-6B4E-5124-70E878B7E9E2}"/>
              </a:ext>
            </a:extLst>
          </p:cNvPr>
          <p:cNvSpPr txBox="1">
            <a:spLocks/>
          </p:cNvSpPr>
          <p:nvPr/>
        </p:nvSpPr>
        <p:spPr>
          <a:xfrm>
            <a:off x="3178175" y="1747612"/>
            <a:ext cx="8169275" cy="2307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4000" b="1" spc="-150">
                <a:solidFill>
                  <a:schemeClr val="accent6"/>
                </a:solidFill>
                <a:latin typeface="Arial" panose="020B0604020202020204" pitchFamily="34" charset="0"/>
              </a:rPr>
              <a:t>Headline</a:t>
            </a:r>
          </a:p>
          <a:p>
            <a:pPr>
              <a:lnSpc>
                <a:spcPct val="100000"/>
              </a:lnSpc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Body copy</a:t>
            </a:r>
          </a:p>
          <a:p>
            <a:pPr>
              <a:lnSpc>
                <a:spcPct val="100000"/>
              </a:lnSpc>
            </a:pPr>
            <a:r>
              <a:rPr lang="en-US" sz="5000" b="1" spc="-150">
                <a:solidFill>
                  <a:srgbClr val="003047"/>
                </a:solidFill>
                <a:latin typeface="Arial" panose="020B0604020202020204" pitchFamily="34" charset="0"/>
              </a:rPr>
              <a:t>CALLOUT</a:t>
            </a:r>
          </a:p>
        </p:txBody>
      </p:sp>
      <p:sp>
        <p:nvSpPr>
          <p:cNvPr id="3" name="Footer Placeholder 7">
            <a:extLst>
              <a:ext uri="{FF2B5EF4-FFF2-40B4-BE49-F238E27FC236}">
                <a16:creationId xmlns:a16="http://schemas.microsoft.com/office/drawing/2014/main" id="{08A85F59-81E6-E205-109B-A0842D8E0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31039" y="6215344"/>
            <a:ext cx="6507480" cy="365125"/>
          </a:xfrm>
        </p:spPr>
        <p:txBody>
          <a:bodyPr/>
          <a:lstStyle/>
          <a:p>
            <a:pPr algn="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358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78D39-002E-83CC-6304-2D427B873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8175" y="217714"/>
            <a:ext cx="8795657" cy="1055915"/>
          </a:xfrm>
        </p:spPr>
        <p:txBody>
          <a:bodyPr/>
          <a:lstStyle/>
          <a:p>
            <a:r>
              <a:rPr lang="en-US">
                <a:solidFill>
                  <a:srgbClr val="003047"/>
                </a:solidFill>
              </a:rPr>
              <a:t>Anti-Trafficking</a:t>
            </a:r>
            <a:endParaRPr lang="en-US" b="1">
              <a:solidFill>
                <a:srgbClr val="0030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903503DD-D0EB-0216-CBA1-2DF819080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78175" y="4054929"/>
            <a:ext cx="8169275" cy="1745797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This template uses Arial Bold and Regular.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Please use only Arial when creating presentations.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28pt font size minimum for all text.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A845860-1192-6B4E-5124-70E878B7E9E2}"/>
              </a:ext>
            </a:extLst>
          </p:cNvPr>
          <p:cNvSpPr txBox="1">
            <a:spLocks/>
          </p:cNvSpPr>
          <p:nvPr/>
        </p:nvSpPr>
        <p:spPr>
          <a:xfrm>
            <a:off x="3178175" y="1747612"/>
            <a:ext cx="8169275" cy="2307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4000" b="1" spc="-150">
                <a:solidFill>
                  <a:schemeClr val="accent6"/>
                </a:solidFill>
                <a:latin typeface="Arial" panose="020B0604020202020204" pitchFamily="34" charset="0"/>
              </a:rPr>
              <a:t>Headline</a:t>
            </a:r>
          </a:p>
          <a:p>
            <a:pPr>
              <a:lnSpc>
                <a:spcPct val="100000"/>
              </a:lnSpc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Body copy</a:t>
            </a:r>
          </a:p>
          <a:p>
            <a:pPr>
              <a:lnSpc>
                <a:spcPct val="100000"/>
              </a:lnSpc>
            </a:pPr>
            <a:r>
              <a:rPr lang="en-US" sz="5000" b="1" spc="-150">
                <a:solidFill>
                  <a:srgbClr val="003047"/>
                </a:solidFill>
                <a:latin typeface="Arial" panose="020B0604020202020204" pitchFamily="34" charset="0"/>
              </a:rPr>
              <a:t>CALLOUT</a:t>
            </a:r>
          </a:p>
        </p:txBody>
      </p:sp>
      <p:sp>
        <p:nvSpPr>
          <p:cNvPr id="3" name="Footer Placeholder 7">
            <a:extLst>
              <a:ext uri="{FF2B5EF4-FFF2-40B4-BE49-F238E27FC236}">
                <a16:creationId xmlns:a16="http://schemas.microsoft.com/office/drawing/2014/main" id="{08A85F59-81E6-E205-109B-A0842D8E0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31039" y="6215344"/>
            <a:ext cx="6507480" cy="365125"/>
          </a:xfrm>
        </p:spPr>
        <p:txBody>
          <a:bodyPr/>
          <a:lstStyle/>
          <a:p>
            <a:pPr algn="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157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393F6593925F469A8D7B101D8EC6E7" ma:contentTypeVersion="15" ma:contentTypeDescription="Create a new document." ma:contentTypeScope="" ma:versionID="9e78d5940c733a7f7724b5f0a3ab72a0">
  <xsd:schema xmlns:xsd="http://www.w3.org/2001/XMLSchema" xmlns:xs="http://www.w3.org/2001/XMLSchema" xmlns:p="http://schemas.microsoft.com/office/2006/metadata/properties" xmlns:ns2="b1e293c3-cdde-4938-901b-455904c9c1be" xmlns:ns3="9e7eb603-4c07-4cef-ba0c-6c8f77d4aad0" targetNamespace="http://schemas.microsoft.com/office/2006/metadata/properties" ma:root="true" ma:fieldsID="4d073f28cc6b9b915a956ace3640df92" ns2:_="" ns3:_="">
    <xsd:import namespace="b1e293c3-cdde-4938-901b-455904c9c1be"/>
    <xsd:import namespace="9e7eb603-4c07-4cef-ba0c-6c8f77d4aa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e293c3-cdde-4938-901b-455904c9c1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c5bfe96-74db-4602-9090-19f06848e4d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7eb603-4c07-4cef-ba0c-6c8f77d4aad0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a32b439-c4e6-4912-9f62-e2bca6f64291}" ma:internalName="TaxCatchAll" ma:showField="CatchAllData" ma:web="9e7eb603-4c07-4cef-ba0c-6c8f77d4aa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e7eb603-4c07-4cef-ba0c-6c8f77d4aad0" xsi:nil="true"/>
    <lcf76f155ced4ddcb4097134ff3c332f xmlns="b1e293c3-cdde-4938-901b-455904c9c1b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7192C54-3284-4D5A-8BEE-319C1975AC53}">
  <ds:schemaRefs>
    <ds:schemaRef ds:uri="9e7eb603-4c07-4cef-ba0c-6c8f77d4aad0"/>
    <ds:schemaRef ds:uri="b1e293c3-cdde-4938-901b-455904c9c1b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AEF9E92-CA29-473E-BCA8-A4F62F73D79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D7F34C-FB8B-4A76-8E65-9314B430170E}">
  <ds:schemaRefs>
    <ds:schemaRef ds:uri="9e7eb603-4c07-4cef-ba0c-6c8f77d4aad0"/>
    <ds:schemaRef ds:uri="b1e293c3-cdde-4938-901b-455904c9c1b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583</Words>
  <Application>Microsoft Macintosh PowerPoint</Application>
  <PresentationFormat>Widescreen</PresentationFormat>
  <Paragraphs>134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Arial Black</vt:lpstr>
      <vt:lpstr>Calibri</vt:lpstr>
      <vt:lpstr>Helvetica</vt:lpstr>
      <vt:lpstr>Office Theme 2013 - 2022</vt:lpstr>
      <vt:lpstr>Instructions</vt:lpstr>
      <vt:lpstr>Colors</vt:lpstr>
      <vt:lpstr>Typography</vt:lpstr>
      <vt:lpstr>PowerPoint Presentation</vt:lpstr>
      <vt:lpstr>PowerPoint Presentation</vt:lpstr>
      <vt:lpstr>PowerPoint Presentation</vt:lpstr>
      <vt:lpstr>Type Heading Here</vt:lpstr>
      <vt:lpstr>Foster Care</vt:lpstr>
      <vt:lpstr>Anti-Trafficking</vt:lpstr>
      <vt:lpstr>Single Moms</vt:lpstr>
      <vt:lpstr>Sanctity of Human Life</vt:lpstr>
      <vt:lpstr>Global</vt:lpstr>
      <vt:lpstr>Family Support</vt:lpstr>
      <vt:lpstr>PowerPoint Presentation</vt:lpstr>
      <vt:lpstr>PowerPoint Presentation</vt:lpstr>
      <vt:lpstr>HEADLINE OR STATEMENT HERE LOREM IPSUM DOLOR SIT AMET.</vt:lpstr>
      <vt:lpstr>Thank You</vt:lpstr>
      <vt:lpstr>OUR IMPACT IN 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Patterson</dc:creator>
  <cp:lastModifiedBy>Theresa Bellinger</cp:lastModifiedBy>
  <cp:revision>1</cp:revision>
  <dcterms:created xsi:type="dcterms:W3CDTF">2023-01-17T13:07:54Z</dcterms:created>
  <dcterms:modified xsi:type="dcterms:W3CDTF">2024-07-30T17:37:56Z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0x010100EC393F6593925F469A8D7B101D8EC6E7</vt:lpwstr>
  </property>
  <property fmtid="{D5CDD505-2E9C-101B-9397-08002B2CF9AE}" pid="3" name="Order">
    <vt:r8>2000</vt:r8>
  </property>
</Properties>
</file>