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E36C-78CA-7F9F-D8DD-3B83FDAD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F7BDB-7C89-4DF0-056A-89B5EDA95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2534C-95D3-EEF9-85FE-2D7F65BD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9169-33F4-5411-3723-45A24152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7C040-968C-0F0D-836E-DBEA9847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D09D-0791-C6E2-0083-4195BAD2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AE732-2E2C-2B42-17AE-3FA64C82D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53A9-E84A-D12A-AEAF-5790CF46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05276-3AA9-5C98-5F23-8AA1A890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8B66-93FD-D226-33A7-4EBB1CD0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1DCAF-DE21-8671-A7E0-5415C666E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315D5-E978-9ADF-D7A3-C00CDAAC3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E6EE2-6518-9F2E-B166-06672147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EDA04-E476-A758-5B32-86A03508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85CB-D414-321E-3EA6-BB76F9E3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95E1-CE33-1354-B392-5A743A80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3E5E-4490-97B5-556E-D5015A368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0B120-86D5-4A96-76D5-AD500F45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BF5C-31C2-7365-D731-804BCB0A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FF3E4-233F-15C6-C8AA-693A8724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60A8-48D7-D0EC-71C2-44C16D2D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727DE-4F36-4CD2-15AA-996AAFD4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A6E20-B1EA-7412-9EE8-9A1C7884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7DC43-8587-A409-B01E-5F8DB3F7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B57CC-AE97-665D-92A2-DAFAB36E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600D-E6E9-8661-BC56-3ED2F986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E930-8AD2-0A38-2B89-A30514F1B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9FB49-3378-6A34-C9AB-FAABE267C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68A71-F217-D89A-7F1A-8F909906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9DD67-0E0C-9162-96A0-22783CAD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84669-7D2D-BC0F-B285-2DB1C157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6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9652-884D-2E81-EDB2-E1578C7A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2DD9D-9452-20C5-F4B3-EA60D2E0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25E1F-27D1-4737-7E10-00A1C0A01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D11DE-008F-5822-8700-1AAD7BB22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00F3C-2E67-5A0C-691E-440C830CE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3CCDD-6098-1749-2822-AEBF7495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30025-C9AE-FC3F-3599-8A4EFAE0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28D79-AECB-B360-C581-CF76206D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B82C-8CE5-BABD-980B-3B83EC59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A9E3B-C774-17FE-98D3-B97C8DF4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B8919-840F-82CF-A19F-D44BAFDC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C15AD-88B8-5BB5-6EFB-E49ADB21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8E887-0935-144D-5F68-21CCBE57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E2EB0-DB6D-5B05-EA5F-AFF8291C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6844-D256-498A-E877-D67442D2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2BBF-10DD-6118-0FC2-CAE0E71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895E-5115-E442-1BB8-F4F573FD6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36D14-01F0-A8A2-7406-A3C16D0EB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CB7F0-5CDD-F47F-93F5-BC3B6A7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AA38-268E-9B32-A78F-B52E8FC3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2BD18-9505-88EC-6E28-5E55696C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9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D884-6863-1CA5-FA32-D61F1DDC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C567E-DA19-F8CE-1F81-E426F71A3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E5544-D23C-9890-4E64-00A0563D2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4A36A-14DB-096F-5FD4-1688AAB0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B780-DD09-F5ED-AC55-ED32AAB5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7B7E0-5A22-864E-DAA1-9A5C3662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109E8-BD94-73F4-BAD4-1FB99D07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942FF-01BF-2AD0-8A49-0E899FD73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F2CF-CBB5-AFA7-F7A4-CADEFA676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744EB5-7CA8-B640-9C12-FBBA893F691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5BDCA-8E4F-DD74-8645-FD4206E0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68E2-D5CF-BB3D-409B-02F8221CD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2DE1A1-1E54-6447-9F46-ABFA5376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3A8B-09BF-2D1C-AC7E-E0FF76DB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children with colorful circles and text&#10;&#10;Description automatically generated with medium confidence">
            <a:extLst>
              <a:ext uri="{FF2B5EF4-FFF2-40B4-BE49-F238E27FC236}">
                <a16:creationId xmlns:a16="http://schemas.microsoft.com/office/drawing/2014/main" id="{DA6767C6-C8C4-9DCE-8DAA-BF3A1C765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153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E819-B623-0979-7FBB-3513DFCA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with images of children&#10;&#10;Description automatically generated">
            <a:extLst>
              <a:ext uri="{FF2B5EF4-FFF2-40B4-BE49-F238E27FC236}">
                <a16:creationId xmlns:a16="http://schemas.microsoft.com/office/drawing/2014/main" id="{C6506039-465E-DCCC-95B7-4CE56E53E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415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ECD5-578B-E965-FAC8-59209C021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464C3-72D7-992A-BA3B-AE88593E3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for a child care organization&#10;&#10;Description automatically generated with medium confidence">
            <a:extLst>
              <a:ext uri="{FF2B5EF4-FFF2-40B4-BE49-F238E27FC236}">
                <a16:creationId xmlns:a16="http://schemas.microsoft.com/office/drawing/2014/main" id="{534D9BD4-C671-9581-2E6D-D29CA4D2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93F6593925F469A8D7B101D8EC6E7" ma:contentTypeVersion="15" ma:contentTypeDescription="Create a new document." ma:contentTypeScope="" ma:versionID="d38ca2f6aea82c4c23e395cce36bb488">
  <xsd:schema xmlns:xsd="http://www.w3.org/2001/XMLSchema" xmlns:xs="http://www.w3.org/2001/XMLSchema" xmlns:p="http://schemas.microsoft.com/office/2006/metadata/properties" xmlns:ns2="b1e293c3-cdde-4938-901b-455904c9c1be" xmlns:ns3="9e7eb603-4c07-4cef-ba0c-6c8f77d4aad0" targetNamespace="http://schemas.microsoft.com/office/2006/metadata/properties" ma:root="true" ma:fieldsID="43816cc318ff4b15056f9202ff12f5b0" ns2:_="" ns3:_="">
    <xsd:import namespace="b1e293c3-cdde-4938-901b-455904c9c1be"/>
    <xsd:import namespace="9e7eb603-4c07-4cef-ba0c-6c8f77d4a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293c3-cdde-4938-901b-455904c9c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c5bfe96-74db-4602-9090-19f06848e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eb603-4c07-4cef-ba0c-6c8f77d4aad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32b439-c4e6-4912-9f62-e2bca6f64291}" ma:internalName="TaxCatchAll" ma:showField="CatchAllData" ma:web="9e7eb603-4c07-4cef-ba0c-6c8f77d4a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7eb603-4c07-4cef-ba0c-6c8f77d4aad0" xsi:nil="true"/>
    <lcf76f155ced4ddcb4097134ff3c332f xmlns="b1e293c3-cdde-4938-901b-455904c9c1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2BF6DB-CD7A-49E2-8269-CAFD47503EDF}"/>
</file>

<file path=customXml/itemProps2.xml><?xml version="1.0" encoding="utf-8"?>
<ds:datastoreItem xmlns:ds="http://schemas.openxmlformats.org/officeDocument/2006/customXml" ds:itemID="{E8952A63-13A2-4431-9BD3-F001482C80F9}"/>
</file>

<file path=customXml/itemProps3.xml><?xml version="1.0" encoding="utf-8"?>
<ds:datastoreItem xmlns:ds="http://schemas.openxmlformats.org/officeDocument/2006/customXml" ds:itemID="{749BBF64-BB98-42D0-BAB8-8BDACDE16BC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Theresa Bellinger</dc:creator>
  <cp:lastModifiedBy>Theresa Bellinger</cp:lastModifiedBy>
  <cp:revision>1</cp:revision>
  <dcterms:created xsi:type="dcterms:W3CDTF">2024-11-13T20:38:10Z</dcterms:created>
  <dcterms:modified xsi:type="dcterms:W3CDTF">2024-11-13T20:39:50Z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0x010100EC393F6593925F469A8D7B101D8EC6E7</vt:lpwstr>
  </property>
</Properties>
</file>