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628F8D-E5C7-A046-BA97-502AF0DFDE48}" v="7" dt="2025-01-16T17:14:20.0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resa Bellinger" userId="3460970a-100e-4385-aa94-3aa6e3835abd" providerId="ADAL" clId="{362A6235-FBBF-B646-9547-523EC8366DDF}"/>
    <pc:docChg chg="modSld">
      <pc:chgData name="Theresa Bellinger" userId="3460970a-100e-4385-aa94-3aa6e3835abd" providerId="ADAL" clId="{362A6235-FBBF-B646-9547-523EC8366DDF}" dt="2024-05-29T19:32:33.366" v="0" actId="14100"/>
      <pc:docMkLst>
        <pc:docMk/>
      </pc:docMkLst>
      <pc:sldChg chg="modSp mod">
        <pc:chgData name="Theresa Bellinger" userId="3460970a-100e-4385-aa94-3aa6e3835abd" providerId="ADAL" clId="{362A6235-FBBF-B646-9547-523EC8366DDF}" dt="2024-05-29T19:32:33.366" v="0" actId="14100"/>
        <pc:sldMkLst>
          <pc:docMk/>
          <pc:sldMk cId="2792625762" sldId="257"/>
        </pc:sldMkLst>
        <pc:picChg chg="mod">
          <ac:chgData name="Theresa Bellinger" userId="3460970a-100e-4385-aa94-3aa6e3835abd" providerId="ADAL" clId="{362A6235-FBBF-B646-9547-523EC8366DDF}" dt="2024-05-29T19:32:33.366" v="0" actId="14100"/>
          <ac:picMkLst>
            <pc:docMk/>
            <pc:sldMk cId="2792625762" sldId="257"/>
            <ac:picMk id="5" creationId="{0A1585B3-7632-CBB4-20BB-E3D8D4F7425E}"/>
          </ac:picMkLst>
        </pc:picChg>
      </pc:sldChg>
    </pc:docChg>
  </pc:docChgLst>
  <pc:docChgLst>
    <pc:chgData name="Theresa Bellinger" userId="3460970a-100e-4385-aa94-3aa6e3835abd" providerId="ADAL" clId="{18628F8D-E5C7-A046-BA97-502AF0DFDE48}"/>
    <pc:docChg chg="undo custSel addSld delSld modSld">
      <pc:chgData name="Theresa Bellinger" userId="3460970a-100e-4385-aa94-3aa6e3835abd" providerId="ADAL" clId="{18628F8D-E5C7-A046-BA97-502AF0DFDE48}" dt="2025-01-16T17:14:24.666" v="40" actId="14100"/>
      <pc:docMkLst>
        <pc:docMk/>
      </pc:docMkLst>
      <pc:sldChg chg="addSp delSp modSp mod">
        <pc:chgData name="Theresa Bellinger" userId="3460970a-100e-4385-aa94-3aa6e3835abd" providerId="ADAL" clId="{18628F8D-E5C7-A046-BA97-502AF0DFDE48}" dt="2025-01-16T17:11:40.234" v="16" actId="14100"/>
        <pc:sldMkLst>
          <pc:docMk/>
          <pc:sldMk cId="2930292856" sldId="256"/>
        </pc:sldMkLst>
        <pc:picChg chg="add mod">
          <ac:chgData name="Theresa Bellinger" userId="3460970a-100e-4385-aa94-3aa6e3835abd" providerId="ADAL" clId="{18628F8D-E5C7-A046-BA97-502AF0DFDE48}" dt="2025-01-16T17:11:40.234" v="16" actId="14100"/>
          <ac:picMkLst>
            <pc:docMk/>
            <pc:sldMk cId="2930292856" sldId="256"/>
            <ac:picMk id="5" creationId="{79D9C0E8-4109-FC57-A1B3-2A3AC0DD69B2}"/>
          </ac:picMkLst>
        </pc:picChg>
        <pc:picChg chg="del">
          <ac:chgData name="Theresa Bellinger" userId="3460970a-100e-4385-aa94-3aa6e3835abd" providerId="ADAL" clId="{18628F8D-E5C7-A046-BA97-502AF0DFDE48}" dt="2025-01-16T17:11:33.729" v="12" actId="478"/>
          <ac:picMkLst>
            <pc:docMk/>
            <pc:sldMk cId="2930292856" sldId="256"/>
            <ac:picMk id="29" creationId="{AD13B9FA-5D28-1780-B8FD-C54FAE333BDD}"/>
          </ac:picMkLst>
        </pc:picChg>
      </pc:sldChg>
      <pc:sldChg chg="addSp delSp modSp mod">
        <pc:chgData name="Theresa Bellinger" userId="3460970a-100e-4385-aa94-3aa6e3835abd" providerId="ADAL" clId="{18628F8D-E5C7-A046-BA97-502AF0DFDE48}" dt="2025-01-16T17:13:19.420" v="29" actId="478"/>
        <pc:sldMkLst>
          <pc:docMk/>
          <pc:sldMk cId="2792625762" sldId="257"/>
        </pc:sldMkLst>
        <pc:spChg chg="add del mod">
          <ac:chgData name="Theresa Bellinger" userId="3460970a-100e-4385-aa94-3aa6e3835abd" providerId="ADAL" clId="{18628F8D-E5C7-A046-BA97-502AF0DFDE48}" dt="2025-01-08T15:43:17.580" v="5"/>
          <ac:spMkLst>
            <pc:docMk/>
            <pc:sldMk cId="2792625762" sldId="257"/>
            <ac:spMk id="4" creationId="{42923681-559E-6DFD-4E81-FBDD8AC883EA}"/>
          </ac:spMkLst>
        </pc:spChg>
        <pc:spChg chg="add del mod">
          <ac:chgData name="Theresa Bellinger" userId="3460970a-100e-4385-aa94-3aa6e3835abd" providerId="ADAL" clId="{18628F8D-E5C7-A046-BA97-502AF0DFDE48}" dt="2025-01-16T17:11:50.550" v="18"/>
          <ac:spMkLst>
            <pc:docMk/>
            <pc:sldMk cId="2792625762" sldId="257"/>
            <ac:spMk id="4" creationId="{F20312B3-33B1-4193-120E-83E5FCA8F981}"/>
          </ac:spMkLst>
        </pc:spChg>
        <pc:picChg chg="del">
          <ac:chgData name="Theresa Bellinger" userId="3460970a-100e-4385-aa94-3aa6e3835abd" providerId="ADAL" clId="{18628F8D-E5C7-A046-BA97-502AF0DFDE48}" dt="2025-01-08T15:43:04.617" v="0" actId="478"/>
          <ac:picMkLst>
            <pc:docMk/>
            <pc:sldMk cId="2792625762" sldId="257"/>
            <ac:picMk id="5" creationId="{0A1585B3-7632-CBB4-20BB-E3D8D4F7425E}"/>
          </ac:picMkLst>
        </pc:picChg>
        <pc:picChg chg="add mod">
          <ac:chgData name="Theresa Bellinger" userId="3460970a-100e-4385-aa94-3aa6e3835abd" providerId="ADAL" clId="{18628F8D-E5C7-A046-BA97-502AF0DFDE48}" dt="2025-01-16T17:11:54.903" v="22" actId="14100"/>
          <ac:picMkLst>
            <pc:docMk/>
            <pc:sldMk cId="2792625762" sldId="257"/>
            <ac:picMk id="6" creationId="{B69885EC-4BCC-2020-6355-91D85A29D501}"/>
          </ac:picMkLst>
        </pc:picChg>
        <pc:picChg chg="add del mod">
          <ac:chgData name="Theresa Bellinger" userId="3460970a-100e-4385-aa94-3aa6e3835abd" providerId="ADAL" clId="{18628F8D-E5C7-A046-BA97-502AF0DFDE48}" dt="2025-01-16T17:11:46.768" v="17" actId="478"/>
          <ac:picMkLst>
            <pc:docMk/>
            <pc:sldMk cId="2792625762" sldId="257"/>
            <ac:picMk id="7" creationId="{A080CFB2-35CF-8A8C-AF37-F2E4C3535954}"/>
          </ac:picMkLst>
        </pc:picChg>
        <pc:picChg chg="add del mod">
          <ac:chgData name="Theresa Bellinger" userId="3460970a-100e-4385-aa94-3aa6e3835abd" providerId="ADAL" clId="{18628F8D-E5C7-A046-BA97-502AF0DFDE48}" dt="2025-01-16T17:13:19.420" v="29" actId="478"/>
          <ac:picMkLst>
            <pc:docMk/>
            <pc:sldMk cId="2792625762" sldId="257"/>
            <ac:picMk id="9" creationId="{74A7EB0B-4C3D-872F-BA53-6B397B759E6A}"/>
          </ac:picMkLst>
        </pc:picChg>
      </pc:sldChg>
      <pc:sldChg chg="addSp delSp modSp add del mod">
        <pc:chgData name="Theresa Bellinger" userId="3460970a-100e-4385-aa94-3aa6e3835abd" providerId="ADAL" clId="{18628F8D-E5C7-A046-BA97-502AF0DFDE48}" dt="2025-01-16T17:13:29.562" v="34" actId="14100"/>
        <pc:sldMkLst>
          <pc:docMk/>
          <pc:sldMk cId="1676902347" sldId="258"/>
        </pc:sldMkLst>
        <pc:spChg chg="add del mod">
          <ac:chgData name="Theresa Bellinger" userId="3460970a-100e-4385-aa94-3aa6e3835abd" providerId="ADAL" clId="{18628F8D-E5C7-A046-BA97-502AF0DFDE48}" dt="2025-01-08T15:43:11.707" v="2"/>
          <ac:spMkLst>
            <pc:docMk/>
            <pc:sldMk cId="1676902347" sldId="258"/>
            <ac:spMk id="4" creationId="{810CBC68-00D1-64CB-322B-909BB6F39C3E}"/>
          </ac:spMkLst>
        </pc:spChg>
        <pc:spChg chg="add del mod">
          <ac:chgData name="Theresa Bellinger" userId="3460970a-100e-4385-aa94-3aa6e3835abd" providerId="ADAL" clId="{18628F8D-E5C7-A046-BA97-502AF0DFDE48}" dt="2025-01-16T17:13:24.694" v="30"/>
          <ac:spMkLst>
            <pc:docMk/>
            <pc:sldMk cId="1676902347" sldId="258"/>
            <ac:spMk id="4" creationId="{E47C9282-F02B-6474-9A1E-58FD17E6BF1A}"/>
          </ac:spMkLst>
        </pc:spChg>
        <pc:picChg chg="del">
          <ac:chgData name="Theresa Bellinger" userId="3460970a-100e-4385-aa94-3aa6e3835abd" providerId="ADAL" clId="{18628F8D-E5C7-A046-BA97-502AF0DFDE48}" dt="2025-01-08T15:43:06.674" v="1" actId="478"/>
          <ac:picMkLst>
            <pc:docMk/>
            <pc:sldMk cId="1676902347" sldId="258"/>
            <ac:picMk id="5" creationId="{E4FD8ECB-83DC-34B4-036D-E007DD9E5E80}"/>
          </ac:picMkLst>
        </pc:picChg>
        <pc:picChg chg="add mod">
          <ac:chgData name="Theresa Bellinger" userId="3460970a-100e-4385-aa94-3aa6e3835abd" providerId="ADAL" clId="{18628F8D-E5C7-A046-BA97-502AF0DFDE48}" dt="2025-01-16T17:13:29.562" v="34" actId="14100"/>
          <ac:picMkLst>
            <pc:docMk/>
            <pc:sldMk cId="1676902347" sldId="258"/>
            <ac:picMk id="6" creationId="{A3ADA76C-862B-669F-0891-BE5B3B97E91B}"/>
          </ac:picMkLst>
        </pc:picChg>
        <pc:picChg chg="add del mod">
          <ac:chgData name="Theresa Bellinger" userId="3460970a-100e-4385-aa94-3aa6e3835abd" providerId="ADAL" clId="{18628F8D-E5C7-A046-BA97-502AF0DFDE48}" dt="2025-01-16T17:13:14.379" v="28" actId="478"/>
          <ac:picMkLst>
            <pc:docMk/>
            <pc:sldMk cId="1676902347" sldId="258"/>
            <ac:picMk id="7" creationId="{686060C4-A850-07FE-ED24-908A5793E53D}"/>
          </ac:picMkLst>
        </pc:picChg>
      </pc:sldChg>
      <pc:sldChg chg="addSp delSp modSp mod">
        <pc:chgData name="Theresa Bellinger" userId="3460970a-100e-4385-aa94-3aa6e3835abd" providerId="ADAL" clId="{18628F8D-E5C7-A046-BA97-502AF0DFDE48}" dt="2025-01-16T17:14:24.666" v="40" actId="14100"/>
        <pc:sldMkLst>
          <pc:docMk/>
          <pc:sldMk cId="3296594617" sldId="266"/>
        </pc:sldMkLst>
        <pc:spChg chg="add del mod">
          <ac:chgData name="Theresa Bellinger" userId="3460970a-100e-4385-aa94-3aa6e3835abd" providerId="ADAL" clId="{18628F8D-E5C7-A046-BA97-502AF0DFDE48}" dt="2025-01-16T17:14:20.033" v="36"/>
          <ac:spMkLst>
            <pc:docMk/>
            <pc:sldMk cId="3296594617" sldId="266"/>
            <ac:spMk id="4" creationId="{FE8878E3-EA76-DEED-76AE-06335C33849F}"/>
          </ac:spMkLst>
        </pc:spChg>
        <pc:picChg chg="del">
          <ac:chgData name="Theresa Bellinger" userId="3460970a-100e-4385-aa94-3aa6e3835abd" providerId="ADAL" clId="{18628F8D-E5C7-A046-BA97-502AF0DFDE48}" dt="2025-01-16T17:14:17.112" v="35" actId="478"/>
          <ac:picMkLst>
            <pc:docMk/>
            <pc:sldMk cId="3296594617" sldId="266"/>
            <ac:picMk id="5" creationId="{99195287-D3FC-FA64-9506-6D46C4C719DB}"/>
          </ac:picMkLst>
        </pc:picChg>
        <pc:picChg chg="add mod">
          <ac:chgData name="Theresa Bellinger" userId="3460970a-100e-4385-aa94-3aa6e3835abd" providerId="ADAL" clId="{18628F8D-E5C7-A046-BA97-502AF0DFDE48}" dt="2025-01-16T17:14:24.666" v="40" actId="14100"/>
          <ac:picMkLst>
            <pc:docMk/>
            <pc:sldMk cId="3296594617" sldId="266"/>
            <ac:picMk id="7" creationId="{C787D8CD-1C3A-0BC0-510C-82949428054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9B2D-ED6A-4D7C-476B-E2E40BA16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E539F-9C63-07AB-728A-0A0A7BF0A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DD7D1-1704-3365-4FDD-8BFCBCAE1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9D23-960B-D642-8651-8265E04D5FCB}" type="datetimeFigureOut">
              <a:rPr lang="en-US" smtClean="0"/>
              <a:t>1/16/25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E053F-CD69-D869-D700-7DD4606E5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40BB9-C41C-70ED-028E-992EDAEE8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CA3D-182A-3D4E-8E04-4C6C2664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574B9-3FBF-9350-5DB2-0E1941C3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E20156-ECBA-1296-B5E7-75E772FE8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02B59-8C1B-C997-5712-0C683CADC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9D23-960B-D642-8651-8265E04D5FCB}" type="datetimeFigureOut">
              <a:rPr lang="en-US" smtClean="0"/>
              <a:t>1/16/25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FC8DB-08F6-A18A-0767-73DC56955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64530-B7EF-6F3E-D9F0-5FB0215CF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CA3D-182A-3D4E-8E04-4C6C2664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4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01831-40B8-8E16-8B78-14AF67B9D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45C3D8-3CFD-3249-066B-09FC6599A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5DD11-36D4-350D-6FD8-C5415030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9D23-960B-D642-8651-8265E04D5FCB}" type="datetimeFigureOut">
              <a:rPr lang="en-US" smtClean="0"/>
              <a:t>1/16/25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F4161-45A1-F614-1171-BDB90408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9BB91-AF9C-FCB8-4F61-6EB98E72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CA3D-182A-3D4E-8E04-4C6C2664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42224-DA78-EAC2-36E7-3497A46EC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CB123-2304-9899-12E1-7C2123425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B057E-0285-9B38-A195-43BE97404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9D23-960B-D642-8651-8265E04D5FCB}" type="datetimeFigureOut">
              <a:rPr lang="en-US" smtClean="0"/>
              <a:t>1/16/25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56175-6D0A-599A-C443-3092BF9BA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5F8B0-F7DA-CA9A-DF0A-B37FAE096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CA3D-182A-3D4E-8E04-4C6C2664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8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ED436-FE7F-9947-3A2A-3138482DD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42A30-2834-F1E0-7F0F-3E7158864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8CAC4-A3C9-AE49-21DE-C7F94534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9D23-960B-D642-8651-8265E04D5FCB}" type="datetimeFigureOut">
              <a:rPr lang="en-US" smtClean="0"/>
              <a:t>1/16/25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4DD8B-AFA1-0A34-D8EF-4E3139684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A4AFC-28A4-A044-00CC-470772FC3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CA3D-182A-3D4E-8E04-4C6C2664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2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8B76D-0A15-2970-DFA7-D5B10B9AC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B7C2C-CEB5-71EC-16A7-B95B9C6D32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8B24C4-CD1C-8F3C-0866-22A33A512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234EB-0653-6F4A-5261-BBE7B3836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9D23-960B-D642-8651-8265E04D5FCB}" type="datetimeFigureOut">
              <a:rPr lang="en-US" smtClean="0"/>
              <a:t>1/16/25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D1FB3-EBDA-6C85-BBF4-E1E255BF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E784-3085-D0AD-9E3F-47A5FDF8F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CA3D-182A-3D4E-8E04-4C6C2664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3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EB5D8-10B4-6196-936F-F4D2189D0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26073-180A-DAF7-3A00-1EE3959CE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A93213-E033-22EE-27A0-0862B1921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972121-1172-4D3A-848E-1938518687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7DD38F-75CA-FE46-E9AB-2D5D4EE251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B03B27-92E3-1CA8-289F-318207B79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9D23-960B-D642-8651-8265E04D5FCB}" type="datetimeFigureOut">
              <a:rPr lang="en-US" smtClean="0"/>
              <a:t>1/16/25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5E5BE0-D218-FAF0-7A73-0AAAA137F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6AE1D9-B764-2C29-5D13-109E33801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CA3D-182A-3D4E-8E04-4C6C2664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3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76F49-721B-E2DF-22F4-B541D48F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1AD749-56B7-D2B0-F183-7602C4FE0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9D23-960B-D642-8651-8265E04D5FCB}" type="datetimeFigureOut">
              <a:rPr lang="en-US" smtClean="0"/>
              <a:t>1/16/25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EB0008-BEF7-F4BF-851E-AFD7403FC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253DD-8EE3-737A-FF59-0B772DFD9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CA3D-182A-3D4E-8E04-4C6C2664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8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C56144-6DF5-B85C-A91B-ADD650948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9D23-960B-D642-8651-8265E04D5FCB}" type="datetimeFigureOut">
              <a:rPr lang="en-US" smtClean="0"/>
              <a:t>1/16/25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674231-592F-7745-13E4-3FE268D4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26335-8F6D-F1C6-6B92-CE0F3BCB0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CA3D-182A-3D4E-8E04-4C6C2664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8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06100-A298-4202-3C7D-22E10FB91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06D06-0B65-703E-F7B0-3CF4E78FA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309ED-E5D3-4F15-8B9A-F6B044C66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8672F2-332B-76F1-B939-801B9BED9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9D23-960B-D642-8651-8265E04D5FCB}" type="datetimeFigureOut">
              <a:rPr lang="en-US" smtClean="0"/>
              <a:t>1/16/25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F0C2E-FFAD-AD09-56C4-08AF953AC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E52F9-9F51-9B3B-CD7C-EF089A474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CA3D-182A-3D4E-8E04-4C6C2664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19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FCA9C-AB53-39F4-BE68-31F022FC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2FE71E-6CC5-0CA9-1F50-526FBC2C5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25F82E-541E-690D-DB0C-DDE4EA982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E63C5-34C9-240A-45BC-F08349039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9D23-960B-D642-8651-8265E04D5FCB}" type="datetimeFigureOut">
              <a:rPr lang="en-US" smtClean="0"/>
              <a:t>1/16/25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C6DC02-944C-7AB8-A453-EC4967462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FF75B-777B-8D7B-F23F-F6C040AE7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CA3D-182A-3D4E-8E04-4C6C2664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0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EAD671-3234-E580-C9F7-5BA042927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28A54-4E91-DB96-64F5-52D9BAFED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952A4-D543-37A1-9AB1-D79D192B79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F9D23-960B-D642-8651-8265E04D5FCB}" type="datetimeFigureOut">
              <a:rPr lang="en-US" smtClean="0"/>
              <a:t>1/16/25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17333-BF0F-DB17-8C1B-385A01792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C50C-7A22-D6A0-01A9-D327FF9A8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9CA3D-182A-3D4E-8E04-4C6C2664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B4D2F-9A04-81F9-C195-BE1849AD2F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001AD5-B23E-2AA1-E4AB-9511184F7B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children wearing green shirts&#10;&#10;Description automatically generated">
            <a:extLst>
              <a:ext uri="{FF2B5EF4-FFF2-40B4-BE49-F238E27FC236}">
                <a16:creationId xmlns:a16="http://schemas.microsoft.com/office/drawing/2014/main" id="{79D9C0E8-4109-FC57-A1B3-2A3AC0DD6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92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05C3B-D59B-6CDB-048C-3F646A94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in green shirt&#10;&#10;Description automatically generated">
            <a:extLst>
              <a:ext uri="{FF2B5EF4-FFF2-40B4-BE49-F238E27FC236}">
                <a16:creationId xmlns:a16="http://schemas.microsoft.com/office/drawing/2014/main" id="{07C1A900-E20A-588E-64D6-C302E595B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82598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6BB6C-20E5-9850-81D2-170F915A2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white wood background with colorful balloons and text&#10;&#10;Description automatically generated">
            <a:extLst>
              <a:ext uri="{FF2B5EF4-FFF2-40B4-BE49-F238E27FC236}">
                <a16:creationId xmlns:a16="http://schemas.microsoft.com/office/drawing/2014/main" id="{C787D8CD-1C3A-0BC0-510C-829494280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9659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901CA-532A-7D79-F63E-C3C846869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child smiling and a poster&#10;&#10;Description automatically generated with medium confidence">
            <a:extLst>
              <a:ext uri="{FF2B5EF4-FFF2-40B4-BE49-F238E27FC236}">
                <a16:creationId xmlns:a16="http://schemas.microsoft.com/office/drawing/2014/main" id="{B69885EC-4BCC-2020-6355-91D85A29D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92625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060BC-0FE4-C7AF-2639-3CBAA7A21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blue and green text with green and red numbers&#10;&#10;Description automatically generated">
            <a:extLst>
              <a:ext uri="{FF2B5EF4-FFF2-40B4-BE49-F238E27FC236}">
                <a16:creationId xmlns:a16="http://schemas.microsoft.com/office/drawing/2014/main" id="{A3ADA76C-862B-669F-0891-BE5B3B97E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76902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19C3-5BAB-41F2-6CE7-B83A4ABB5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white wood surface with a few wood planks&#10;&#10;Description automatically generated with medium confidence">
            <a:extLst>
              <a:ext uri="{FF2B5EF4-FFF2-40B4-BE49-F238E27FC236}">
                <a16:creationId xmlns:a16="http://schemas.microsoft.com/office/drawing/2014/main" id="{7C0C6651-9423-64F5-2F3D-67B2A04CB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6534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CD7BB-6341-22AB-BAB1-3A32477AB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hild standing next to a green shirt&#10;&#10;Description automatically generated">
            <a:extLst>
              <a:ext uri="{FF2B5EF4-FFF2-40B4-BE49-F238E27FC236}">
                <a16:creationId xmlns:a16="http://schemas.microsoft.com/office/drawing/2014/main" id="{3AF69C05-5FBE-0592-AFF8-F4E6ACFF7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71291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4DE7A-7D0B-ACD2-F10A-C3C569557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itting on a chair&#10;&#10;Description automatically generated">
            <a:extLst>
              <a:ext uri="{FF2B5EF4-FFF2-40B4-BE49-F238E27FC236}">
                <a16:creationId xmlns:a16="http://schemas.microsoft.com/office/drawing/2014/main" id="{412D7A96-73CB-3CBB-09C5-C2C2D93EE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78718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4B33B-DDBA-200F-728A-3304326F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hild sitting on a slide&#10;&#10;Description automatically generated">
            <a:extLst>
              <a:ext uri="{FF2B5EF4-FFF2-40B4-BE49-F238E27FC236}">
                <a16:creationId xmlns:a16="http://schemas.microsoft.com/office/drawing/2014/main" id="{F50E7122-65C2-C48E-7EA0-D8BEAF62E8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3622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5DB88-CDFC-B600-D6EF-BDC1C486E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ouple of women in green shirts&#10;&#10;Description automatically generated">
            <a:extLst>
              <a:ext uri="{FF2B5EF4-FFF2-40B4-BE49-F238E27FC236}">
                <a16:creationId xmlns:a16="http://schemas.microsoft.com/office/drawing/2014/main" id="{6A5BFBCE-BC21-80D2-8DB2-014C745F7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00524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C0AB8-F846-EC45-61F5-8726A0AB3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young child in a green shirt&#10;&#10;Description automatically generated">
            <a:extLst>
              <a:ext uri="{FF2B5EF4-FFF2-40B4-BE49-F238E27FC236}">
                <a16:creationId xmlns:a16="http://schemas.microsoft.com/office/drawing/2014/main" id="{CDFE452C-7353-7B78-9A75-319555D08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29344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393F6593925F469A8D7B101D8EC6E7" ma:contentTypeVersion="15" ma:contentTypeDescription="Create a new document." ma:contentTypeScope="" ma:versionID="d38ca2f6aea82c4c23e395cce36bb488">
  <xsd:schema xmlns:xsd="http://www.w3.org/2001/XMLSchema" xmlns:xs="http://www.w3.org/2001/XMLSchema" xmlns:p="http://schemas.microsoft.com/office/2006/metadata/properties" xmlns:ns2="b1e293c3-cdde-4938-901b-455904c9c1be" xmlns:ns3="9e7eb603-4c07-4cef-ba0c-6c8f77d4aad0" targetNamespace="http://schemas.microsoft.com/office/2006/metadata/properties" ma:root="true" ma:fieldsID="43816cc318ff4b15056f9202ff12f5b0" ns2:_="" ns3:_="">
    <xsd:import namespace="b1e293c3-cdde-4938-901b-455904c9c1be"/>
    <xsd:import namespace="9e7eb603-4c07-4cef-ba0c-6c8f77d4aa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293c3-cdde-4938-901b-455904c9c1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c5bfe96-74db-4602-9090-19f06848e4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eb603-4c07-4cef-ba0c-6c8f77d4aad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a32b439-c4e6-4912-9f62-e2bca6f64291}" ma:internalName="TaxCatchAll" ma:showField="CatchAllData" ma:web="9e7eb603-4c07-4cef-ba0c-6c8f77d4aa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7eb603-4c07-4cef-ba0c-6c8f77d4aad0" xsi:nil="true"/>
    <lcf76f155ced4ddcb4097134ff3c332f xmlns="b1e293c3-cdde-4938-901b-455904c9c1b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A2DB4E-C7E6-4B8C-ADF5-4996E0B1F8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2A7296-8410-4DD4-A0DE-48ABA4B169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e293c3-cdde-4938-901b-455904c9c1be"/>
    <ds:schemaRef ds:uri="9e7eb603-4c07-4cef-ba0c-6c8f77d4aa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CD55A8-16B0-435A-BAD6-FF28118AD5F1}">
  <ds:schemaRefs>
    <ds:schemaRef ds:uri="http://schemas.openxmlformats.org/package/2006/metadata/core-properties"/>
    <ds:schemaRef ds:uri="http://purl.org/dc/elements/1.1/"/>
    <ds:schemaRef ds:uri="9e7eb603-4c07-4cef-ba0c-6c8f77d4aad0"/>
    <ds:schemaRef ds:uri="http://purl.org/dc/dcmitype/"/>
    <ds:schemaRef ds:uri="http://schemas.microsoft.com/office/infopath/2007/PartnerControls"/>
    <ds:schemaRef ds:uri="http://schemas.microsoft.com/office/2006/metadata/properties"/>
    <ds:schemaRef ds:uri="b1e293c3-cdde-4938-901b-455904c9c1be"/>
    <ds:schemaRef ds:uri="http://schemas.microsoft.com/office/2006/documentManagement/typ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Theresa Bellinger</dc:creator>
  <cp:lastModifiedBy>Theresa Bellinger</cp:lastModifiedBy>
  <cp:revision>1</cp:revision>
  <dcterms:created xsi:type="dcterms:W3CDTF">2024-05-29T18:06:41Z</dcterms:created>
  <dcterms:modified xsi:type="dcterms:W3CDTF">2025-01-16T17:14:27Z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0x010100EC393F6593925F469A8D7B101D8EC6E7</vt:lpwstr>
  </property>
  <property fmtid="{D5CDD505-2E9C-101B-9397-08002B2CF9AE}" pid="3" name="MediaServiceImageTags">
    <vt:lpwstr/>
  </property>
</Properties>
</file>