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B2C67-F1BD-F143-ABE7-1A5C86EC980A}" v="4" dt="2025-02-11T18:15:19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9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Bellinger" userId="3460970a-100e-4385-aa94-3aa6e3835abd" providerId="ADAL" clId="{18628F8D-E5C7-A046-BA97-502AF0DFDE48}"/>
    <pc:docChg chg="undo custSel addSld delSld modSld">
      <pc:chgData name="Theresa Bellinger" userId="3460970a-100e-4385-aa94-3aa6e3835abd" providerId="ADAL" clId="{18628F8D-E5C7-A046-BA97-502AF0DFDE48}" dt="2025-01-16T17:14:24.666" v="40" actId="14100"/>
      <pc:docMkLst>
        <pc:docMk/>
      </pc:docMkLst>
      <pc:sldChg chg="addSp delSp modSp mod">
        <pc:chgData name="Theresa Bellinger" userId="3460970a-100e-4385-aa94-3aa6e3835abd" providerId="ADAL" clId="{18628F8D-E5C7-A046-BA97-502AF0DFDE48}" dt="2025-01-16T17:11:40.234" v="16" actId="14100"/>
        <pc:sldMkLst>
          <pc:docMk/>
          <pc:sldMk cId="2930292856" sldId="256"/>
        </pc:sldMkLst>
        <pc:picChg chg="add mod">
          <ac:chgData name="Theresa Bellinger" userId="3460970a-100e-4385-aa94-3aa6e3835abd" providerId="ADAL" clId="{18628F8D-E5C7-A046-BA97-502AF0DFDE48}" dt="2025-01-16T17:11:40.234" v="16" actId="14100"/>
          <ac:picMkLst>
            <pc:docMk/>
            <pc:sldMk cId="2930292856" sldId="256"/>
            <ac:picMk id="5" creationId="{79D9C0E8-4109-FC57-A1B3-2A3AC0DD69B2}"/>
          </ac:picMkLst>
        </pc:picChg>
        <pc:picChg chg="del">
          <ac:chgData name="Theresa Bellinger" userId="3460970a-100e-4385-aa94-3aa6e3835abd" providerId="ADAL" clId="{18628F8D-E5C7-A046-BA97-502AF0DFDE48}" dt="2025-01-16T17:11:33.729" v="12" actId="478"/>
          <ac:picMkLst>
            <pc:docMk/>
            <pc:sldMk cId="2930292856" sldId="256"/>
            <ac:picMk id="29" creationId="{AD13B9FA-5D28-1780-B8FD-C54FAE333BDD}"/>
          </ac:picMkLst>
        </pc:picChg>
      </pc:sldChg>
      <pc:sldChg chg="addSp delSp modSp mod">
        <pc:chgData name="Theresa Bellinger" userId="3460970a-100e-4385-aa94-3aa6e3835abd" providerId="ADAL" clId="{18628F8D-E5C7-A046-BA97-502AF0DFDE48}" dt="2025-01-16T17:13:19.420" v="29" actId="478"/>
        <pc:sldMkLst>
          <pc:docMk/>
          <pc:sldMk cId="2792625762" sldId="257"/>
        </pc:sldMkLst>
        <pc:spChg chg="add del mod">
          <ac:chgData name="Theresa Bellinger" userId="3460970a-100e-4385-aa94-3aa6e3835abd" providerId="ADAL" clId="{18628F8D-E5C7-A046-BA97-502AF0DFDE48}" dt="2025-01-08T15:43:17.580" v="5"/>
          <ac:spMkLst>
            <pc:docMk/>
            <pc:sldMk cId="2792625762" sldId="257"/>
            <ac:spMk id="4" creationId="{42923681-559E-6DFD-4E81-FBDD8AC883EA}"/>
          </ac:spMkLst>
        </pc:spChg>
        <pc:spChg chg="add del mod">
          <ac:chgData name="Theresa Bellinger" userId="3460970a-100e-4385-aa94-3aa6e3835abd" providerId="ADAL" clId="{18628F8D-E5C7-A046-BA97-502AF0DFDE48}" dt="2025-01-16T17:11:50.550" v="18"/>
          <ac:spMkLst>
            <pc:docMk/>
            <pc:sldMk cId="2792625762" sldId="257"/>
            <ac:spMk id="4" creationId="{F20312B3-33B1-4193-120E-83E5FCA8F981}"/>
          </ac:spMkLst>
        </pc:spChg>
        <pc:picChg chg="del">
          <ac:chgData name="Theresa Bellinger" userId="3460970a-100e-4385-aa94-3aa6e3835abd" providerId="ADAL" clId="{18628F8D-E5C7-A046-BA97-502AF0DFDE48}" dt="2025-01-08T15:43:04.617" v="0" actId="478"/>
          <ac:picMkLst>
            <pc:docMk/>
            <pc:sldMk cId="2792625762" sldId="257"/>
            <ac:picMk id="5" creationId="{0A1585B3-7632-CBB4-20BB-E3D8D4F7425E}"/>
          </ac:picMkLst>
        </pc:picChg>
        <pc:picChg chg="add mod">
          <ac:chgData name="Theresa Bellinger" userId="3460970a-100e-4385-aa94-3aa6e3835abd" providerId="ADAL" clId="{18628F8D-E5C7-A046-BA97-502AF0DFDE48}" dt="2025-01-16T17:11:54.903" v="22" actId="14100"/>
          <ac:picMkLst>
            <pc:docMk/>
            <pc:sldMk cId="2792625762" sldId="257"/>
            <ac:picMk id="6" creationId="{B69885EC-4BCC-2020-6355-91D85A29D501}"/>
          </ac:picMkLst>
        </pc:picChg>
        <pc:picChg chg="add del mod">
          <ac:chgData name="Theresa Bellinger" userId="3460970a-100e-4385-aa94-3aa6e3835abd" providerId="ADAL" clId="{18628F8D-E5C7-A046-BA97-502AF0DFDE48}" dt="2025-01-16T17:11:46.768" v="17" actId="478"/>
          <ac:picMkLst>
            <pc:docMk/>
            <pc:sldMk cId="2792625762" sldId="257"/>
            <ac:picMk id="7" creationId="{A080CFB2-35CF-8A8C-AF37-F2E4C3535954}"/>
          </ac:picMkLst>
        </pc:picChg>
        <pc:picChg chg="add del mod">
          <ac:chgData name="Theresa Bellinger" userId="3460970a-100e-4385-aa94-3aa6e3835abd" providerId="ADAL" clId="{18628F8D-E5C7-A046-BA97-502AF0DFDE48}" dt="2025-01-16T17:13:19.420" v="29" actId="478"/>
          <ac:picMkLst>
            <pc:docMk/>
            <pc:sldMk cId="2792625762" sldId="257"/>
            <ac:picMk id="9" creationId="{74A7EB0B-4C3D-872F-BA53-6B397B759E6A}"/>
          </ac:picMkLst>
        </pc:picChg>
      </pc:sldChg>
      <pc:sldChg chg="addSp delSp modSp add del mod">
        <pc:chgData name="Theresa Bellinger" userId="3460970a-100e-4385-aa94-3aa6e3835abd" providerId="ADAL" clId="{18628F8D-E5C7-A046-BA97-502AF0DFDE48}" dt="2025-01-16T17:13:29.562" v="34" actId="14100"/>
        <pc:sldMkLst>
          <pc:docMk/>
          <pc:sldMk cId="1676902347" sldId="258"/>
        </pc:sldMkLst>
        <pc:spChg chg="add del mod">
          <ac:chgData name="Theresa Bellinger" userId="3460970a-100e-4385-aa94-3aa6e3835abd" providerId="ADAL" clId="{18628F8D-E5C7-A046-BA97-502AF0DFDE48}" dt="2025-01-08T15:43:11.707" v="2"/>
          <ac:spMkLst>
            <pc:docMk/>
            <pc:sldMk cId="1676902347" sldId="258"/>
            <ac:spMk id="4" creationId="{810CBC68-00D1-64CB-322B-909BB6F39C3E}"/>
          </ac:spMkLst>
        </pc:spChg>
        <pc:spChg chg="add del mod">
          <ac:chgData name="Theresa Bellinger" userId="3460970a-100e-4385-aa94-3aa6e3835abd" providerId="ADAL" clId="{18628F8D-E5C7-A046-BA97-502AF0DFDE48}" dt="2025-01-16T17:13:24.694" v="30"/>
          <ac:spMkLst>
            <pc:docMk/>
            <pc:sldMk cId="1676902347" sldId="258"/>
            <ac:spMk id="4" creationId="{E47C9282-F02B-6474-9A1E-58FD17E6BF1A}"/>
          </ac:spMkLst>
        </pc:spChg>
        <pc:picChg chg="del">
          <ac:chgData name="Theresa Bellinger" userId="3460970a-100e-4385-aa94-3aa6e3835abd" providerId="ADAL" clId="{18628F8D-E5C7-A046-BA97-502AF0DFDE48}" dt="2025-01-08T15:43:06.674" v="1" actId="478"/>
          <ac:picMkLst>
            <pc:docMk/>
            <pc:sldMk cId="1676902347" sldId="258"/>
            <ac:picMk id="5" creationId="{E4FD8ECB-83DC-34B4-036D-E007DD9E5E80}"/>
          </ac:picMkLst>
        </pc:picChg>
        <pc:picChg chg="add mod">
          <ac:chgData name="Theresa Bellinger" userId="3460970a-100e-4385-aa94-3aa6e3835abd" providerId="ADAL" clId="{18628F8D-E5C7-A046-BA97-502AF0DFDE48}" dt="2025-01-16T17:13:29.562" v="34" actId="14100"/>
          <ac:picMkLst>
            <pc:docMk/>
            <pc:sldMk cId="1676902347" sldId="258"/>
            <ac:picMk id="6" creationId="{A3ADA76C-862B-669F-0891-BE5B3B97E91B}"/>
          </ac:picMkLst>
        </pc:picChg>
        <pc:picChg chg="add del mod">
          <ac:chgData name="Theresa Bellinger" userId="3460970a-100e-4385-aa94-3aa6e3835abd" providerId="ADAL" clId="{18628F8D-E5C7-A046-BA97-502AF0DFDE48}" dt="2025-01-16T17:13:14.379" v="28" actId="478"/>
          <ac:picMkLst>
            <pc:docMk/>
            <pc:sldMk cId="1676902347" sldId="258"/>
            <ac:picMk id="7" creationId="{686060C4-A850-07FE-ED24-908A5793E53D}"/>
          </ac:picMkLst>
        </pc:picChg>
      </pc:sldChg>
      <pc:sldChg chg="addSp delSp modSp mod">
        <pc:chgData name="Theresa Bellinger" userId="3460970a-100e-4385-aa94-3aa6e3835abd" providerId="ADAL" clId="{18628F8D-E5C7-A046-BA97-502AF0DFDE48}" dt="2025-01-16T17:14:24.666" v="40" actId="14100"/>
        <pc:sldMkLst>
          <pc:docMk/>
          <pc:sldMk cId="3296594617" sldId="266"/>
        </pc:sldMkLst>
        <pc:spChg chg="add del mod">
          <ac:chgData name="Theresa Bellinger" userId="3460970a-100e-4385-aa94-3aa6e3835abd" providerId="ADAL" clId="{18628F8D-E5C7-A046-BA97-502AF0DFDE48}" dt="2025-01-16T17:14:20.033" v="36"/>
          <ac:spMkLst>
            <pc:docMk/>
            <pc:sldMk cId="3296594617" sldId="266"/>
            <ac:spMk id="4" creationId="{FE8878E3-EA76-DEED-76AE-06335C33849F}"/>
          </ac:spMkLst>
        </pc:spChg>
        <pc:picChg chg="del">
          <ac:chgData name="Theresa Bellinger" userId="3460970a-100e-4385-aa94-3aa6e3835abd" providerId="ADAL" clId="{18628F8D-E5C7-A046-BA97-502AF0DFDE48}" dt="2025-01-16T17:14:17.112" v="35" actId="478"/>
          <ac:picMkLst>
            <pc:docMk/>
            <pc:sldMk cId="3296594617" sldId="266"/>
            <ac:picMk id="5" creationId="{99195287-D3FC-FA64-9506-6D46C4C719DB}"/>
          </ac:picMkLst>
        </pc:picChg>
        <pc:picChg chg="add mod">
          <ac:chgData name="Theresa Bellinger" userId="3460970a-100e-4385-aa94-3aa6e3835abd" providerId="ADAL" clId="{18628F8D-E5C7-A046-BA97-502AF0DFDE48}" dt="2025-01-16T17:14:24.666" v="40" actId="14100"/>
          <ac:picMkLst>
            <pc:docMk/>
            <pc:sldMk cId="3296594617" sldId="266"/>
            <ac:picMk id="7" creationId="{C787D8CD-1C3A-0BC0-510C-829494280543}"/>
          </ac:picMkLst>
        </pc:picChg>
      </pc:sldChg>
    </pc:docChg>
  </pc:docChgLst>
  <pc:docChgLst>
    <pc:chgData name="Theresa Bellinger" userId="3460970a-100e-4385-aa94-3aa6e3835abd" providerId="ADAL" clId="{CFDB2C67-F1BD-F143-ABE7-1A5C86EC980A}"/>
    <pc:docChg chg="custSel modSld">
      <pc:chgData name="Theresa Bellinger" userId="3460970a-100e-4385-aa94-3aa6e3835abd" providerId="ADAL" clId="{CFDB2C67-F1BD-F143-ABE7-1A5C86EC980A}" dt="2025-02-11T18:15:24.345" v="22" actId="14100"/>
      <pc:docMkLst>
        <pc:docMk/>
      </pc:docMkLst>
      <pc:sldChg chg="addSp delSp modSp mod">
        <pc:chgData name="Theresa Bellinger" userId="3460970a-100e-4385-aa94-3aa6e3835abd" providerId="ADAL" clId="{CFDB2C67-F1BD-F143-ABE7-1A5C86EC980A}" dt="2025-02-11T18:14:51.991" v="4" actId="14100"/>
        <pc:sldMkLst>
          <pc:docMk/>
          <pc:sldMk cId="2930292856" sldId="256"/>
        </pc:sldMkLst>
        <pc:picChg chg="del">
          <ac:chgData name="Theresa Bellinger" userId="3460970a-100e-4385-aa94-3aa6e3835abd" providerId="ADAL" clId="{CFDB2C67-F1BD-F143-ABE7-1A5C86EC980A}" dt="2025-02-11T18:14:41.615" v="0" actId="478"/>
          <ac:picMkLst>
            <pc:docMk/>
            <pc:sldMk cId="2930292856" sldId="256"/>
            <ac:picMk id="5" creationId="{79D9C0E8-4109-FC57-A1B3-2A3AC0DD69B2}"/>
          </ac:picMkLst>
        </pc:picChg>
        <pc:picChg chg="add mod">
          <ac:chgData name="Theresa Bellinger" userId="3460970a-100e-4385-aa94-3aa6e3835abd" providerId="ADAL" clId="{CFDB2C67-F1BD-F143-ABE7-1A5C86EC980A}" dt="2025-02-11T18:14:51.991" v="4" actId="14100"/>
          <ac:picMkLst>
            <pc:docMk/>
            <pc:sldMk cId="2930292856" sldId="256"/>
            <ac:picMk id="6" creationId="{F2352438-DB7B-8CB7-E2C6-F9329EA572E6}"/>
          </ac:picMkLst>
        </pc:picChg>
      </pc:sldChg>
      <pc:sldChg chg="addSp delSp modSp mod">
        <pc:chgData name="Theresa Bellinger" userId="3460970a-100e-4385-aa94-3aa6e3835abd" providerId="ADAL" clId="{CFDB2C67-F1BD-F143-ABE7-1A5C86EC980A}" dt="2025-02-11T18:15:01.261" v="10" actId="14100"/>
        <pc:sldMkLst>
          <pc:docMk/>
          <pc:sldMk cId="2792625762" sldId="257"/>
        </pc:sldMkLst>
        <pc:spChg chg="add del mod">
          <ac:chgData name="Theresa Bellinger" userId="3460970a-100e-4385-aa94-3aa6e3835abd" providerId="ADAL" clId="{CFDB2C67-F1BD-F143-ABE7-1A5C86EC980A}" dt="2025-02-11T18:14:56.297" v="6"/>
          <ac:spMkLst>
            <pc:docMk/>
            <pc:sldMk cId="2792625762" sldId="257"/>
            <ac:spMk id="4" creationId="{9744CBCA-D2FA-F6B2-E0AD-C18E385CF5D7}"/>
          </ac:spMkLst>
        </pc:spChg>
        <pc:picChg chg="del">
          <ac:chgData name="Theresa Bellinger" userId="3460970a-100e-4385-aa94-3aa6e3835abd" providerId="ADAL" clId="{CFDB2C67-F1BD-F143-ABE7-1A5C86EC980A}" dt="2025-02-11T18:14:53.894" v="5" actId="478"/>
          <ac:picMkLst>
            <pc:docMk/>
            <pc:sldMk cId="2792625762" sldId="257"/>
            <ac:picMk id="6" creationId="{B69885EC-4BCC-2020-6355-91D85A29D501}"/>
          </ac:picMkLst>
        </pc:picChg>
        <pc:picChg chg="add mod">
          <ac:chgData name="Theresa Bellinger" userId="3460970a-100e-4385-aa94-3aa6e3835abd" providerId="ADAL" clId="{CFDB2C67-F1BD-F143-ABE7-1A5C86EC980A}" dt="2025-02-11T18:15:01.261" v="10" actId="14100"/>
          <ac:picMkLst>
            <pc:docMk/>
            <pc:sldMk cId="2792625762" sldId="257"/>
            <ac:picMk id="7" creationId="{07B0A521-BA0A-6B24-4AF0-C63043019F1B}"/>
          </ac:picMkLst>
        </pc:picChg>
      </pc:sldChg>
      <pc:sldChg chg="addSp delSp modSp mod">
        <pc:chgData name="Theresa Bellinger" userId="3460970a-100e-4385-aa94-3aa6e3835abd" providerId="ADAL" clId="{CFDB2C67-F1BD-F143-ABE7-1A5C86EC980A}" dt="2025-02-11T18:15:10.607" v="16" actId="14100"/>
        <pc:sldMkLst>
          <pc:docMk/>
          <pc:sldMk cId="1676902347" sldId="258"/>
        </pc:sldMkLst>
        <pc:spChg chg="add del mod">
          <ac:chgData name="Theresa Bellinger" userId="3460970a-100e-4385-aa94-3aa6e3835abd" providerId="ADAL" clId="{CFDB2C67-F1BD-F143-ABE7-1A5C86EC980A}" dt="2025-02-11T18:15:05.829" v="12"/>
          <ac:spMkLst>
            <pc:docMk/>
            <pc:sldMk cId="1676902347" sldId="258"/>
            <ac:spMk id="4" creationId="{6BCAAE3F-B612-5BE1-D234-C7ED96322FAE}"/>
          </ac:spMkLst>
        </pc:spChg>
        <pc:picChg chg="del">
          <ac:chgData name="Theresa Bellinger" userId="3460970a-100e-4385-aa94-3aa6e3835abd" providerId="ADAL" clId="{CFDB2C67-F1BD-F143-ABE7-1A5C86EC980A}" dt="2025-02-11T18:15:03.303" v="11" actId="478"/>
          <ac:picMkLst>
            <pc:docMk/>
            <pc:sldMk cId="1676902347" sldId="258"/>
            <ac:picMk id="6" creationId="{A3ADA76C-862B-669F-0891-BE5B3B97E91B}"/>
          </ac:picMkLst>
        </pc:picChg>
        <pc:picChg chg="add mod">
          <ac:chgData name="Theresa Bellinger" userId="3460970a-100e-4385-aa94-3aa6e3835abd" providerId="ADAL" clId="{CFDB2C67-F1BD-F143-ABE7-1A5C86EC980A}" dt="2025-02-11T18:15:10.607" v="16" actId="14100"/>
          <ac:picMkLst>
            <pc:docMk/>
            <pc:sldMk cId="1676902347" sldId="258"/>
            <ac:picMk id="7" creationId="{9117E353-927A-DA70-5640-2A8A30AB8D81}"/>
          </ac:picMkLst>
        </pc:picChg>
      </pc:sldChg>
      <pc:sldChg chg="addSp delSp modSp mod">
        <pc:chgData name="Theresa Bellinger" userId="3460970a-100e-4385-aa94-3aa6e3835abd" providerId="ADAL" clId="{CFDB2C67-F1BD-F143-ABE7-1A5C86EC980A}" dt="2025-02-11T18:15:24.345" v="22" actId="14100"/>
        <pc:sldMkLst>
          <pc:docMk/>
          <pc:sldMk cId="3296594617" sldId="266"/>
        </pc:sldMkLst>
        <pc:spChg chg="add del mod">
          <ac:chgData name="Theresa Bellinger" userId="3460970a-100e-4385-aa94-3aa6e3835abd" providerId="ADAL" clId="{CFDB2C67-F1BD-F143-ABE7-1A5C86EC980A}" dt="2025-02-11T18:15:19.255" v="18"/>
          <ac:spMkLst>
            <pc:docMk/>
            <pc:sldMk cId="3296594617" sldId="266"/>
            <ac:spMk id="4" creationId="{000A29AA-2879-6BF8-83AD-BCF85161FE1A}"/>
          </ac:spMkLst>
        </pc:spChg>
        <pc:picChg chg="add mod">
          <ac:chgData name="Theresa Bellinger" userId="3460970a-100e-4385-aa94-3aa6e3835abd" providerId="ADAL" clId="{CFDB2C67-F1BD-F143-ABE7-1A5C86EC980A}" dt="2025-02-11T18:15:24.345" v="22" actId="14100"/>
          <ac:picMkLst>
            <pc:docMk/>
            <pc:sldMk cId="3296594617" sldId="266"/>
            <ac:picMk id="6" creationId="{B57E58DE-E5EC-12E5-CAF4-2B96E2C226D9}"/>
          </ac:picMkLst>
        </pc:picChg>
        <pc:picChg chg="del">
          <ac:chgData name="Theresa Bellinger" userId="3460970a-100e-4385-aa94-3aa6e3835abd" providerId="ADAL" clId="{CFDB2C67-F1BD-F143-ABE7-1A5C86EC980A}" dt="2025-02-11T18:15:16.101" v="17" actId="478"/>
          <ac:picMkLst>
            <pc:docMk/>
            <pc:sldMk cId="3296594617" sldId="266"/>
            <ac:picMk id="7" creationId="{C787D8CD-1C3A-0BC0-510C-829494280543}"/>
          </ac:picMkLst>
        </pc:picChg>
      </pc:sldChg>
    </pc:docChg>
  </pc:docChgLst>
  <pc:docChgLst>
    <pc:chgData name="Theresa Bellinger" userId="3460970a-100e-4385-aa94-3aa6e3835abd" providerId="ADAL" clId="{362A6235-FBBF-B646-9547-523EC8366DDF}"/>
    <pc:docChg chg="modSld">
      <pc:chgData name="Theresa Bellinger" userId="3460970a-100e-4385-aa94-3aa6e3835abd" providerId="ADAL" clId="{362A6235-FBBF-B646-9547-523EC8366DDF}" dt="2024-05-29T19:32:33.366" v="0" actId="14100"/>
      <pc:docMkLst>
        <pc:docMk/>
      </pc:docMkLst>
      <pc:sldChg chg="modSp mod">
        <pc:chgData name="Theresa Bellinger" userId="3460970a-100e-4385-aa94-3aa6e3835abd" providerId="ADAL" clId="{362A6235-FBBF-B646-9547-523EC8366DDF}" dt="2024-05-29T19:32:33.366" v="0" actId="14100"/>
        <pc:sldMkLst>
          <pc:docMk/>
          <pc:sldMk cId="2792625762" sldId="257"/>
        </pc:sldMkLst>
        <pc:picChg chg="mod">
          <ac:chgData name="Theresa Bellinger" userId="3460970a-100e-4385-aa94-3aa6e3835abd" providerId="ADAL" clId="{362A6235-FBBF-B646-9547-523EC8366DDF}" dt="2024-05-29T19:32:33.366" v="0" actId="14100"/>
          <ac:picMkLst>
            <pc:docMk/>
            <pc:sldMk cId="2792625762" sldId="257"/>
            <ac:picMk id="5" creationId="{0A1585B3-7632-CBB4-20BB-E3D8D4F742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9B2D-ED6A-4D7C-476B-E2E40BA16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539F-9C63-07AB-728A-0A0A7BF0A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D7D1-1704-3365-4FDD-8BFCBCAE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053F-CD69-D869-D700-7DD4606E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40BB9-C41C-70ED-028E-992EDAEE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74B9-3FBF-9350-5DB2-0E1941C3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20156-ECBA-1296-B5E7-75E772FE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2B59-8C1B-C997-5712-0C683CAD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C8DB-08F6-A18A-0767-73DC5695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4530-B7EF-6F3E-D9F0-5FB0215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01831-40B8-8E16-8B78-14AF67B9D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5C3D8-3CFD-3249-066B-09FC6599A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DD11-36D4-350D-6FD8-C5415030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4161-45A1-F614-1171-BDB9040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BB91-AF9C-FCB8-4F61-6EB98E7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2224-DA78-EAC2-36E7-3497A46E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B123-2304-9899-12E1-7C2123425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057E-0285-9B38-A195-43BE9740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6175-6D0A-599A-C443-3092BF9B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5F8B0-F7DA-CA9A-DF0A-B37FAE09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D436-FE7F-9947-3A2A-3138482D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42A30-2834-F1E0-7F0F-3E715886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CAC4-A3C9-AE49-21DE-C7F94534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4DD8B-AFA1-0A34-D8EF-4E313968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4AFC-28A4-A044-00CC-470772FC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B76D-0A15-2970-DFA7-D5B10B9A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7C2C-CEB5-71EC-16A7-B95B9C6D3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24C4-CD1C-8F3C-0866-22A33A512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234EB-0653-6F4A-5261-BBE7B383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D1FB3-EBDA-6C85-BBF4-E1E255BF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E784-3085-D0AD-9E3F-47A5FDF8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B5D8-10B4-6196-936F-F4D2189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26073-180A-DAF7-3A00-1EE3959C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93213-E033-22EE-27A0-0862B1921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72121-1172-4D3A-848E-193851868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DD38F-75CA-FE46-E9AB-2D5D4EE25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03B27-92E3-1CA8-289F-318207B7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E5BE0-D218-FAF0-7A73-0AAAA137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AE1D9-B764-2C29-5D13-109E3380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6F49-721B-E2DF-22F4-B541D48F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AD749-56B7-D2B0-F183-7602C4FE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0008-BEF7-F4BF-851E-AFD7403F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253DD-8EE3-737A-FF59-0B772DFD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56144-6DF5-B85C-A91B-ADD65094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74231-592F-7745-13E4-3FE268D4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26335-8F6D-F1C6-6B92-CE0F3BCB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100-A298-4202-3C7D-22E10FB9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6D06-0B65-703E-F7B0-3CF4E78F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309ED-E5D3-4F15-8B9A-F6B044C6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672F2-332B-76F1-B939-801B9BED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C2E-FFAD-AD09-56C4-08AF953A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E52F9-9F51-9B3B-CD7C-EF089A47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CA9C-AB53-39F4-BE68-31F022FC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FE71E-6CC5-0CA9-1F50-526FBC2C5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F82E-541E-690D-DB0C-DDE4EA98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63C5-34C9-240A-45BC-F0834903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6DC02-944C-7AB8-A453-EC496746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FF75B-777B-8D7B-F23F-F6C040AE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AD671-3234-E580-C9F7-5BA04292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8A54-4E91-DB96-64F5-52D9BAFE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52A4-D543-37A1-9AB1-D79D192B7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9D23-960B-D642-8651-8265E04D5FC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7333-BF0F-DB17-8C1B-385A017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C50C-7A22-D6A0-01A9-D327FF9A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CA3D-182A-3D4E-8E04-4C6C2664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4D2F-9A04-81F9-C195-BE1849AD2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01AD5-B23E-2AA1-E4AB-9511184F7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children wearing green shirts&#10;&#10;Description automatically generated">
            <a:extLst>
              <a:ext uri="{FF2B5EF4-FFF2-40B4-BE49-F238E27FC236}">
                <a16:creationId xmlns:a16="http://schemas.microsoft.com/office/drawing/2014/main" id="{F2352438-DB7B-8CB7-E2C6-F9329EA5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5C3B-D59B-6CDB-048C-3F646A94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green shirt&#10;&#10;Description automatically generated">
            <a:extLst>
              <a:ext uri="{FF2B5EF4-FFF2-40B4-BE49-F238E27FC236}">
                <a16:creationId xmlns:a16="http://schemas.microsoft.com/office/drawing/2014/main" id="{07C1A900-E20A-588E-64D6-C302E595B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25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BB6C-20E5-9850-81D2-170F915A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white wood surface with colorful dots and text&#10;&#10;Description automatically generated">
            <a:extLst>
              <a:ext uri="{FF2B5EF4-FFF2-40B4-BE49-F238E27FC236}">
                <a16:creationId xmlns:a16="http://schemas.microsoft.com/office/drawing/2014/main" id="{B57E58DE-E5EC-12E5-CAF4-2B96E2C22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659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01CA-532A-7D79-F63E-C3C84686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hild smiling and a sign&#10;&#10;Description automatically generated with medium confidence">
            <a:extLst>
              <a:ext uri="{FF2B5EF4-FFF2-40B4-BE49-F238E27FC236}">
                <a16:creationId xmlns:a16="http://schemas.microsoft.com/office/drawing/2014/main" id="{03D51EEC-F287-0820-F0C0-FB9A09958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26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60BC-0FE4-C7AF-2639-3CBAA7A2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lue background with green and white text&#10;&#10;Description automatically generated">
            <a:extLst>
              <a:ext uri="{FF2B5EF4-FFF2-40B4-BE49-F238E27FC236}">
                <a16:creationId xmlns:a16="http://schemas.microsoft.com/office/drawing/2014/main" id="{9117E353-927A-DA70-5640-2A8A30AB8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690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19C3-5BAB-41F2-6CE7-B83A4ABB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wood surface with a few wood planks&#10;&#10;Description automatically generated with medium confidence">
            <a:extLst>
              <a:ext uri="{FF2B5EF4-FFF2-40B4-BE49-F238E27FC236}">
                <a16:creationId xmlns:a16="http://schemas.microsoft.com/office/drawing/2014/main" id="{7C0C6651-9423-64F5-2F3D-67B2A04CB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53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D7BB-6341-22AB-BAB1-3A32477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standing next to a green shirt&#10;&#10;Description automatically generated">
            <a:extLst>
              <a:ext uri="{FF2B5EF4-FFF2-40B4-BE49-F238E27FC236}">
                <a16:creationId xmlns:a16="http://schemas.microsoft.com/office/drawing/2014/main" id="{3AF69C05-5FBE-0592-AFF8-F4E6ACFF7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12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DE7A-7D0B-ACD2-F10A-C3C56955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chair&#10;&#10;Description automatically generated">
            <a:extLst>
              <a:ext uri="{FF2B5EF4-FFF2-40B4-BE49-F238E27FC236}">
                <a16:creationId xmlns:a16="http://schemas.microsoft.com/office/drawing/2014/main" id="{412D7A96-73CB-3CBB-09C5-C2C2D93E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87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B33B-DDBA-200F-728A-3304326F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sitting on a slide&#10;&#10;Description automatically generated">
            <a:extLst>
              <a:ext uri="{FF2B5EF4-FFF2-40B4-BE49-F238E27FC236}">
                <a16:creationId xmlns:a16="http://schemas.microsoft.com/office/drawing/2014/main" id="{F50E7122-65C2-C48E-7EA0-D8BEAF62E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622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DB88-CDFC-B600-D6EF-BDC1C486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uple of women in green shirts&#10;&#10;Description automatically generated">
            <a:extLst>
              <a:ext uri="{FF2B5EF4-FFF2-40B4-BE49-F238E27FC236}">
                <a16:creationId xmlns:a16="http://schemas.microsoft.com/office/drawing/2014/main" id="{6A5BFBCE-BC21-80D2-8DB2-014C745F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05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0AB8-F846-EC45-61F5-8726A0A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oung child in a green shirt&#10;&#10;Description automatically generated">
            <a:extLst>
              <a:ext uri="{FF2B5EF4-FFF2-40B4-BE49-F238E27FC236}">
                <a16:creationId xmlns:a16="http://schemas.microsoft.com/office/drawing/2014/main" id="{CDFE452C-7353-7B78-9A75-319555D0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934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7eb603-4c07-4cef-ba0c-6c8f77d4aad0" xsi:nil="true"/>
    <lcf76f155ced4ddcb4097134ff3c332f xmlns="b1e293c3-cdde-4938-901b-455904c9c1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93F6593925F469A8D7B101D8EC6E7" ma:contentTypeVersion="15" ma:contentTypeDescription="Create a new document." ma:contentTypeScope="" ma:versionID="d38ca2f6aea82c4c23e395cce36bb488">
  <xsd:schema xmlns:xsd="http://www.w3.org/2001/XMLSchema" xmlns:xs="http://www.w3.org/2001/XMLSchema" xmlns:p="http://schemas.microsoft.com/office/2006/metadata/properties" xmlns:ns2="b1e293c3-cdde-4938-901b-455904c9c1be" xmlns:ns3="9e7eb603-4c07-4cef-ba0c-6c8f77d4aad0" targetNamespace="http://schemas.microsoft.com/office/2006/metadata/properties" ma:root="true" ma:fieldsID="43816cc318ff4b15056f9202ff12f5b0" ns2:_="" ns3:_="">
    <xsd:import namespace="b1e293c3-cdde-4938-901b-455904c9c1be"/>
    <xsd:import namespace="9e7eb603-4c07-4cef-ba0c-6c8f77d4a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293c3-cdde-4938-901b-455904c9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5bfe96-74db-4602-9090-19f06848e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b603-4c07-4cef-ba0c-6c8f77d4aad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32b439-c4e6-4912-9f62-e2bca6f64291}" ma:internalName="TaxCatchAll" ma:showField="CatchAllData" ma:web="9e7eb603-4c07-4cef-ba0c-6c8f77d4a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D55A8-16B0-435A-BAD6-FF28118AD5F1}">
  <ds:schemaRefs>
    <ds:schemaRef ds:uri="http://schemas.microsoft.com/office/2006/metadata/properties"/>
    <ds:schemaRef ds:uri="9e7eb603-4c07-4cef-ba0c-6c8f77d4aad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b1e293c3-cdde-4938-901b-455904c9c1b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3A2DB4E-C7E6-4B8C-ADF5-4996E0B1F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A7296-8410-4DD4-A0DE-48ABA4B16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293c3-cdde-4938-901b-455904c9c1be"/>
    <ds:schemaRef ds:uri="9e7eb603-4c07-4cef-ba0c-6c8f77d4a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Bellinger</dc:creator>
  <cp:lastModifiedBy>Theresa Bellinger</cp:lastModifiedBy>
  <cp:revision>2</cp:revision>
  <dcterms:created xsi:type="dcterms:W3CDTF">2024-05-29T18:06:41Z</dcterms:created>
  <dcterms:modified xsi:type="dcterms:W3CDTF">2025-02-11T19:41:24Z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0x010100EC393F6593925F469A8D7B101D8EC6E7</vt:lpwstr>
  </property>
  <property fmtid="{D5CDD505-2E9C-101B-9397-08002B2CF9AE}" pid="3" name="MediaServiceImageTags">
    <vt:lpwstr/>
  </property>
</Properties>
</file>