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68" r:id="rId5"/>
    <p:sldId id="256" r:id="rId6"/>
    <p:sldId id="269" r:id="rId7"/>
    <p:sldId id="263" r:id="rId8"/>
    <p:sldId id="262" r:id="rId9"/>
    <p:sldId id="261" r:id="rId10"/>
    <p:sldId id="260" r:id="rId11"/>
    <p:sldId id="259" r:id="rId12"/>
    <p:sldId id="266" r:id="rId13"/>
    <p:sldId id="265" r:id="rId14"/>
    <p:sldId id="267" r:id="rId15"/>
    <p:sldId id="26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F13785-4164-8F40-8F35-D4341878DC6F}" v="4" dt="2025-02-10T19:01:08.5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eresa Bellinger" userId="3460970a-100e-4385-aa94-3aa6e3835abd" providerId="ADAL" clId="{6EF13785-4164-8F40-8F35-D4341878DC6F}"/>
    <pc:docChg chg="custSel addSld delSld modSld">
      <pc:chgData name="Theresa Bellinger" userId="3460970a-100e-4385-aa94-3aa6e3835abd" providerId="ADAL" clId="{6EF13785-4164-8F40-8F35-D4341878DC6F}" dt="2025-02-10T19:01:12.087" v="22" actId="14100"/>
      <pc:docMkLst>
        <pc:docMk/>
      </pc:docMkLst>
      <pc:sldChg chg="addSp delSp modSp mod">
        <pc:chgData name="Theresa Bellinger" userId="3460970a-100e-4385-aa94-3aa6e3835abd" providerId="ADAL" clId="{6EF13785-4164-8F40-8F35-D4341878DC6F}" dt="2025-02-10T19:00:34.744" v="13" actId="14100"/>
        <pc:sldMkLst>
          <pc:docMk/>
          <pc:sldMk cId="683148378" sldId="256"/>
        </pc:sldMkLst>
        <pc:picChg chg="add mod">
          <ac:chgData name="Theresa Bellinger" userId="3460970a-100e-4385-aa94-3aa6e3835abd" providerId="ADAL" clId="{6EF13785-4164-8F40-8F35-D4341878DC6F}" dt="2025-02-10T19:00:34.744" v="13" actId="14100"/>
          <ac:picMkLst>
            <pc:docMk/>
            <pc:sldMk cId="683148378" sldId="256"/>
            <ac:picMk id="3" creationId="{6DFFD8CA-06AC-7C02-9A09-4FCB8E98DDFA}"/>
          </ac:picMkLst>
        </pc:picChg>
        <pc:picChg chg="del">
          <ac:chgData name="Theresa Bellinger" userId="3460970a-100e-4385-aa94-3aa6e3835abd" providerId="ADAL" clId="{6EF13785-4164-8F40-8F35-D4341878DC6F}" dt="2025-02-10T19:00:09.690" v="1" actId="478"/>
          <ac:picMkLst>
            <pc:docMk/>
            <pc:sldMk cId="683148378" sldId="256"/>
            <ac:picMk id="4" creationId="{73961660-FB97-F42C-504B-2E7FF75C5234}"/>
          </ac:picMkLst>
        </pc:picChg>
      </pc:sldChg>
      <pc:sldChg chg="del">
        <pc:chgData name="Theresa Bellinger" userId="3460970a-100e-4385-aa94-3aa6e3835abd" providerId="ADAL" clId="{6EF13785-4164-8F40-8F35-D4341878DC6F}" dt="2025-02-10T19:00:10.372" v="2" actId="2696"/>
        <pc:sldMkLst>
          <pc:docMk/>
          <pc:sldMk cId="4068669455" sldId="258"/>
        </pc:sldMkLst>
      </pc:sldChg>
      <pc:sldChg chg="addSp delSp modSp mod">
        <pc:chgData name="Theresa Bellinger" userId="3460970a-100e-4385-aa94-3aa6e3835abd" providerId="ADAL" clId="{6EF13785-4164-8F40-8F35-D4341878DC6F}" dt="2025-02-10T19:01:12.087" v="22" actId="14100"/>
        <pc:sldMkLst>
          <pc:docMk/>
          <pc:sldMk cId="4079011611" sldId="264"/>
        </pc:sldMkLst>
        <pc:picChg chg="add mod">
          <ac:chgData name="Theresa Bellinger" userId="3460970a-100e-4385-aa94-3aa6e3835abd" providerId="ADAL" clId="{6EF13785-4164-8F40-8F35-D4341878DC6F}" dt="2025-02-10T19:01:12.087" v="22" actId="14100"/>
          <ac:picMkLst>
            <pc:docMk/>
            <pc:sldMk cId="4079011611" sldId="264"/>
            <ac:picMk id="3" creationId="{602B385F-178E-3BB3-C7BB-E25A39D04C31}"/>
          </ac:picMkLst>
        </pc:picChg>
        <pc:picChg chg="del">
          <ac:chgData name="Theresa Bellinger" userId="3460970a-100e-4385-aa94-3aa6e3835abd" providerId="ADAL" clId="{6EF13785-4164-8F40-8F35-D4341878DC6F}" dt="2025-02-10T19:01:04.565" v="18" actId="478"/>
          <ac:picMkLst>
            <pc:docMk/>
            <pc:sldMk cId="4079011611" sldId="264"/>
            <ac:picMk id="4" creationId="{574C8630-B3A4-5900-8576-E6D728C393F6}"/>
          </ac:picMkLst>
        </pc:picChg>
      </pc:sldChg>
      <pc:sldChg chg="addSp delSp modSp mod">
        <pc:chgData name="Theresa Bellinger" userId="3460970a-100e-4385-aa94-3aa6e3835abd" providerId="ADAL" clId="{6EF13785-4164-8F40-8F35-D4341878DC6F}" dt="2025-02-10T19:00:46.616" v="17" actId="14100"/>
        <pc:sldMkLst>
          <pc:docMk/>
          <pc:sldMk cId="2527935520" sldId="268"/>
        </pc:sldMkLst>
        <pc:picChg chg="add mod">
          <ac:chgData name="Theresa Bellinger" userId="3460970a-100e-4385-aa94-3aa6e3835abd" providerId="ADAL" clId="{6EF13785-4164-8F40-8F35-D4341878DC6F}" dt="2025-02-10T19:00:46.616" v="17" actId="14100"/>
          <ac:picMkLst>
            <pc:docMk/>
            <pc:sldMk cId="2527935520" sldId="268"/>
            <ac:picMk id="3" creationId="{FDBA79C0-1A90-C816-0F03-60CE26FE6B35}"/>
          </ac:picMkLst>
        </pc:picChg>
        <pc:picChg chg="del">
          <ac:chgData name="Theresa Bellinger" userId="3460970a-100e-4385-aa94-3aa6e3835abd" providerId="ADAL" clId="{6EF13785-4164-8F40-8F35-D4341878DC6F}" dt="2025-02-10T19:00:08.480" v="0" actId="478"/>
          <ac:picMkLst>
            <pc:docMk/>
            <pc:sldMk cId="2527935520" sldId="268"/>
            <ac:picMk id="4" creationId="{A4C66BDF-DFFA-A6FF-3F6E-81073E5AA86A}"/>
          </ac:picMkLst>
        </pc:picChg>
      </pc:sldChg>
      <pc:sldChg chg="addSp delSp modSp new mod">
        <pc:chgData name="Theresa Bellinger" userId="3460970a-100e-4385-aa94-3aa6e3835abd" providerId="ADAL" clId="{6EF13785-4164-8F40-8F35-D4341878DC6F}" dt="2025-02-10T19:00:26.610" v="9" actId="14100"/>
        <pc:sldMkLst>
          <pc:docMk/>
          <pc:sldMk cId="692345681" sldId="269"/>
        </pc:sldMkLst>
        <pc:spChg chg="del">
          <ac:chgData name="Theresa Bellinger" userId="3460970a-100e-4385-aa94-3aa6e3835abd" providerId="ADAL" clId="{6EF13785-4164-8F40-8F35-D4341878DC6F}" dt="2025-02-10T19:00:19.252" v="4"/>
          <ac:spMkLst>
            <pc:docMk/>
            <pc:sldMk cId="692345681" sldId="269"/>
            <ac:spMk id="3" creationId="{34362472-66F3-8FB4-8C32-2F3BDA9DC9D7}"/>
          </ac:spMkLst>
        </pc:spChg>
        <pc:picChg chg="add mod">
          <ac:chgData name="Theresa Bellinger" userId="3460970a-100e-4385-aa94-3aa6e3835abd" providerId="ADAL" clId="{6EF13785-4164-8F40-8F35-D4341878DC6F}" dt="2025-02-10T19:00:26.610" v="9" actId="14100"/>
          <ac:picMkLst>
            <pc:docMk/>
            <pc:sldMk cId="692345681" sldId="269"/>
            <ac:picMk id="5" creationId="{15B0F33C-62B4-8ACD-1930-470F96E26ED1}"/>
          </ac:picMkLst>
        </pc:picChg>
      </pc:sldChg>
    </pc:docChg>
  </pc:docChgLst>
  <pc:docChgLst>
    <pc:chgData name="Theresa Bellinger" userId="3460970a-100e-4385-aa94-3aa6e3835abd" providerId="ADAL" clId="{DB3C3C31-A4A4-A544-B6E8-E0F78751F42C}"/>
    <pc:docChg chg="custSel addSld delSld modSld sldOrd">
      <pc:chgData name="Theresa Bellinger" userId="3460970a-100e-4385-aa94-3aa6e3835abd" providerId="ADAL" clId="{DB3C3C31-A4A4-A544-B6E8-E0F78751F42C}" dt="2025-01-17T13:39:45.233" v="36" actId="14100"/>
      <pc:docMkLst>
        <pc:docMk/>
      </pc:docMkLst>
      <pc:sldChg chg="addSp delSp modSp mod">
        <pc:chgData name="Theresa Bellinger" userId="3460970a-100e-4385-aa94-3aa6e3835abd" providerId="ADAL" clId="{DB3C3C31-A4A4-A544-B6E8-E0F78751F42C}" dt="2025-01-17T13:38:01.913" v="26" actId="14100"/>
        <pc:sldMkLst>
          <pc:docMk/>
          <pc:sldMk cId="683148378" sldId="256"/>
        </pc:sldMkLst>
        <pc:picChg chg="add del mod">
          <ac:chgData name="Theresa Bellinger" userId="3460970a-100e-4385-aa94-3aa6e3835abd" providerId="ADAL" clId="{DB3C3C31-A4A4-A544-B6E8-E0F78751F42C}" dt="2025-01-17T13:37:33.668" v="22" actId="478"/>
          <ac:picMkLst>
            <pc:docMk/>
            <pc:sldMk cId="683148378" sldId="256"/>
            <ac:picMk id="3" creationId="{DD26C357-3A36-CF21-DC79-1F7385C7DF2C}"/>
          </ac:picMkLst>
        </pc:picChg>
        <pc:picChg chg="add mod">
          <ac:chgData name="Theresa Bellinger" userId="3460970a-100e-4385-aa94-3aa6e3835abd" providerId="ADAL" clId="{DB3C3C31-A4A4-A544-B6E8-E0F78751F42C}" dt="2025-01-17T13:38:01.913" v="26" actId="14100"/>
          <ac:picMkLst>
            <pc:docMk/>
            <pc:sldMk cId="683148378" sldId="256"/>
            <ac:picMk id="4" creationId="{73961660-FB97-F42C-504B-2E7FF75C5234}"/>
          </ac:picMkLst>
        </pc:picChg>
        <pc:picChg chg="del mod">
          <ac:chgData name="Theresa Bellinger" userId="3460970a-100e-4385-aa94-3aa6e3835abd" providerId="ADAL" clId="{DB3C3C31-A4A4-A544-B6E8-E0F78751F42C}" dt="2025-01-10T16:08:18.706" v="6" actId="478"/>
          <ac:picMkLst>
            <pc:docMk/>
            <pc:sldMk cId="683148378" sldId="256"/>
            <ac:picMk id="5" creationId="{065C9FA6-E589-EDBE-A9B6-A5DAB6DE9CF2}"/>
          </ac:picMkLst>
        </pc:picChg>
      </pc:sldChg>
      <pc:sldChg chg="addSp delSp modSp del mod">
        <pc:chgData name="Theresa Bellinger" userId="3460970a-100e-4385-aa94-3aa6e3835abd" providerId="ADAL" clId="{DB3C3C31-A4A4-A544-B6E8-E0F78751F42C}" dt="2025-01-10T16:08:19.573" v="7" actId="2696"/>
        <pc:sldMkLst>
          <pc:docMk/>
          <pc:sldMk cId="1394472565" sldId="257"/>
        </pc:sldMkLst>
        <pc:picChg chg="add mod">
          <ac:chgData name="Theresa Bellinger" userId="3460970a-100e-4385-aa94-3aa6e3835abd" providerId="ADAL" clId="{DB3C3C31-A4A4-A544-B6E8-E0F78751F42C}" dt="2025-01-08T18:21:03.976" v="4" actId="14100"/>
          <ac:picMkLst>
            <pc:docMk/>
            <pc:sldMk cId="1394472565" sldId="257"/>
            <ac:picMk id="3" creationId="{6D07C12B-48A7-1ADB-D56F-966326629524}"/>
          </ac:picMkLst>
        </pc:picChg>
        <pc:picChg chg="del">
          <ac:chgData name="Theresa Bellinger" userId="3460970a-100e-4385-aa94-3aa6e3835abd" providerId="ADAL" clId="{DB3C3C31-A4A4-A544-B6E8-E0F78751F42C}" dt="2025-01-08T18:20:56.679" v="0" actId="478"/>
          <ac:picMkLst>
            <pc:docMk/>
            <pc:sldMk cId="1394472565" sldId="257"/>
            <ac:picMk id="7" creationId="{7A4DBCE6-FA47-2139-332E-C8C678D911AA}"/>
          </ac:picMkLst>
        </pc:picChg>
      </pc:sldChg>
      <pc:sldChg chg="addSp delSp modSp mod">
        <pc:chgData name="Theresa Bellinger" userId="3460970a-100e-4385-aa94-3aa6e3835abd" providerId="ADAL" clId="{DB3C3C31-A4A4-A544-B6E8-E0F78751F42C}" dt="2025-01-17T13:39:45.233" v="36" actId="14100"/>
        <pc:sldMkLst>
          <pc:docMk/>
          <pc:sldMk cId="4068669455" sldId="258"/>
        </pc:sldMkLst>
        <pc:picChg chg="del">
          <ac:chgData name="Theresa Bellinger" userId="3460970a-100e-4385-aa94-3aa6e3835abd" providerId="ADAL" clId="{DB3C3C31-A4A4-A544-B6E8-E0F78751F42C}" dt="2025-01-17T13:39:16.184" v="32" actId="478"/>
          <ac:picMkLst>
            <pc:docMk/>
            <pc:sldMk cId="4068669455" sldId="258"/>
            <ac:picMk id="3" creationId="{58718239-7BD5-E540-0383-6802C448CBBE}"/>
          </ac:picMkLst>
        </pc:picChg>
        <pc:picChg chg="add mod">
          <ac:chgData name="Theresa Bellinger" userId="3460970a-100e-4385-aa94-3aa6e3835abd" providerId="ADAL" clId="{DB3C3C31-A4A4-A544-B6E8-E0F78751F42C}" dt="2025-01-17T13:39:45.233" v="36" actId="14100"/>
          <ac:picMkLst>
            <pc:docMk/>
            <pc:sldMk cId="4068669455" sldId="258"/>
            <ac:picMk id="4" creationId="{2401362C-AA22-422C-1B21-70EF2540135D}"/>
          </ac:picMkLst>
        </pc:picChg>
      </pc:sldChg>
      <pc:sldChg chg="addSp delSp modSp mod">
        <pc:chgData name="Theresa Bellinger" userId="3460970a-100e-4385-aa94-3aa6e3835abd" providerId="ADAL" clId="{DB3C3C31-A4A4-A544-B6E8-E0F78751F42C}" dt="2025-01-17T13:39:08.635" v="31" actId="14100"/>
        <pc:sldMkLst>
          <pc:docMk/>
          <pc:sldMk cId="4079011611" sldId="264"/>
        </pc:sldMkLst>
        <pc:picChg chg="del">
          <ac:chgData name="Theresa Bellinger" userId="3460970a-100e-4385-aa94-3aa6e3835abd" providerId="ADAL" clId="{DB3C3C31-A4A4-A544-B6E8-E0F78751F42C}" dt="2025-01-17T13:38:41.949" v="27" actId="478"/>
          <ac:picMkLst>
            <pc:docMk/>
            <pc:sldMk cId="4079011611" sldId="264"/>
            <ac:picMk id="3" creationId="{98E65865-6705-99A3-2E9F-5A4023BC72C1}"/>
          </ac:picMkLst>
        </pc:picChg>
        <pc:picChg chg="add mod">
          <ac:chgData name="Theresa Bellinger" userId="3460970a-100e-4385-aa94-3aa6e3835abd" providerId="ADAL" clId="{DB3C3C31-A4A4-A544-B6E8-E0F78751F42C}" dt="2025-01-17T13:39:08.635" v="31" actId="14100"/>
          <ac:picMkLst>
            <pc:docMk/>
            <pc:sldMk cId="4079011611" sldId="264"/>
            <ac:picMk id="4" creationId="{574C8630-B3A4-5900-8576-E6D728C393F6}"/>
          </ac:picMkLst>
        </pc:picChg>
      </pc:sldChg>
      <pc:sldChg chg="addSp delSp modSp add mod ord">
        <pc:chgData name="Theresa Bellinger" userId="3460970a-100e-4385-aa94-3aa6e3835abd" providerId="ADAL" clId="{DB3C3C31-A4A4-A544-B6E8-E0F78751F42C}" dt="2025-01-17T13:36:59.162" v="21" actId="14100"/>
        <pc:sldMkLst>
          <pc:docMk/>
          <pc:sldMk cId="2527935520" sldId="268"/>
        </pc:sldMkLst>
        <pc:picChg chg="add del mod">
          <ac:chgData name="Theresa Bellinger" userId="3460970a-100e-4385-aa94-3aa6e3835abd" providerId="ADAL" clId="{DB3C3C31-A4A4-A544-B6E8-E0F78751F42C}" dt="2025-01-17T13:36:52.624" v="17" actId="478"/>
          <ac:picMkLst>
            <pc:docMk/>
            <pc:sldMk cId="2527935520" sldId="268"/>
            <ac:picMk id="3" creationId="{63804E0E-72DF-C67E-5CAF-DD8B288891CA}"/>
          </ac:picMkLst>
        </pc:picChg>
        <pc:picChg chg="add mod">
          <ac:chgData name="Theresa Bellinger" userId="3460970a-100e-4385-aa94-3aa6e3835abd" providerId="ADAL" clId="{DB3C3C31-A4A4-A544-B6E8-E0F78751F42C}" dt="2025-01-17T13:36:59.162" v="21" actId="14100"/>
          <ac:picMkLst>
            <pc:docMk/>
            <pc:sldMk cId="2527935520" sldId="268"/>
            <ac:picMk id="4" creationId="{A4C66BDF-DFFA-A6FF-3F6E-81073E5AA86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4E2BA-8FB3-1EE8-5A1E-E203800694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BF0E25-6BF0-AF3E-08BF-6CA33EFE98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AC65B-0180-98CD-1194-7E3A4A1F4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52E3-FE39-A841-B6A2-C1D712C835DB}" type="datetimeFigureOut">
              <a:rPr lang="en-US" smtClean="0"/>
              <a:t>2/10/25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9553D3-183F-5DFC-ED97-BC4E471E7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58DC5-7ED1-4EBE-9D65-C217FE886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B8DD5-761B-ED4A-9084-A9E1B1754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268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DD12B-7FE1-EC9C-9C5B-7581B7DC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58704D-854C-971C-6948-FB7E5138B5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39232-0970-571C-C1D2-D98CFBE10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52E3-FE39-A841-B6A2-C1D712C835DB}" type="datetimeFigureOut">
              <a:rPr lang="en-US" smtClean="0"/>
              <a:t>2/10/25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C0E4CE-5A7C-E6EB-88D2-ABCE1334E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5AEB83-1AF4-B5DA-3348-1229D217B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B8DD5-761B-ED4A-9084-A9E1B1754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327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D1610E-0E44-A783-90D2-42BB047505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69D786-4DA8-72F9-0E7A-809398059B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8A5E90-41EA-8F2E-50BD-95B00230A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52E3-FE39-A841-B6A2-C1D712C835DB}" type="datetimeFigureOut">
              <a:rPr lang="en-US" smtClean="0"/>
              <a:t>2/10/25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6214F-3674-6D73-DEB9-325491AEC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3539C3-7C49-32B1-6EBB-240E437AB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B8DD5-761B-ED4A-9084-A9E1B1754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944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3663B-5886-32FB-5C7F-DBF002A11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8805AF-3480-EF46-6C21-0C2DD5E4C2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E5DAA-2CAB-97B2-EF7C-36D2F357E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52E3-FE39-A841-B6A2-C1D712C835DB}" type="datetimeFigureOut">
              <a:rPr lang="en-US" smtClean="0"/>
              <a:t>2/10/25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71B199-36EF-723B-836D-5F6770C88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B3D63-58A1-858A-4344-DF5BC7545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B8DD5-761B-ED4A-9084-A9E1B1754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724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27629-DC10-5FCF-6CCC-8F9D0858B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ADAA2-F957-5FCD-8EDB-ECD6B6F271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91593A-2639-43CB-0440-2AB522964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52E3-FE39-A841-B6A2-C1D712C835DB}" type="datetimeFigureOut">
              <a:rPr lang="en-US" smtClean="0"/>
              <a:t>2/10/25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F27B1-3957-23E2-D9B9-29F64ED93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7134C5-36B1-5C64-D811-288F4474F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B8DD5-761B-ED4A-9084-A9E1B1754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642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A6ADC-7B02-0D0D-CD71-E50DD9E3F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24FBA-79EF-FE30-0EE8-18E56F08D2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FC27E2-AFB8-2EA0-318E-E0632D1858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6E411A-EFD8-0A4C-CD69-4D3A22462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52E3-FE39-A841-B6A2-C1D712C835DB}" type="datetimeFigureOut">
              <a:rPr lang="en-US" smtClean="0"/>
              <a:t>2/10/25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894CDA-62E9-24D4-067B-E5012A3C9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3273BA-9C03-DFA6-F1CF-C2BF6B031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B8DD5-761B-ED4A-9084-A9E1B1754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382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927FE-BEAE-9388-E7BE-7ED5D37EB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E27092-223C-543D-6AF4-7ECC9AB7BA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83410C-BE19-5437-A76D-91370AA583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4B4F38-E4D9-5D9A-1C96-25BFB2C3B2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1E51A3-E09B-928C-5DB3-7266849BCE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D081F7-03D0-32CA-FA58-97E7E08F4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52E3-FE39-A841-B6A2-C1D712C835DB}" type="datetimeFigureOut">
              <a:rPr lang="en-US" smtClean="0"/>
              <a:t>2/10/25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63A2F9-6AB0-36E6-1A1C-7A37AAAA7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C9B4DD-4A04-8152-A95E-C85D3C655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B8DD5-761B-ED4A-9084-A9E1B1754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771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07727-872B-84DC-32C6-E109F03A0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6E5C29-1E0A-C187-125D-D282479F8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52E3-FE39-A841-B6A2-C1D712C835DB}" type="datetimeFigureOut">
              <a:rPr lang="en-US" smtClean="0"/>
              <a:t>2/10/25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C87167-F12D-F330-E3C7-EF9E5A9F2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7B7CED-FE03-F462-D0D4-CFDF8022E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B8DD5-761B-ED4A-9084-A9E1B1754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299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A4E848-C0B2-2488-266D-B71397CF0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52E3-FE39-A841-B6A2-C1D712C835DB}" type="datetimeFigureOut">
              <a:rPr lang="en-US" smtClean="0"/>
              <a:t>2/10/25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77D38C-F8B9-A865-509E-39447A26F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91662B-5861-266F-C202-3187751DF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B8DD5-761B-ED4A-9084-A9E1B1754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944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9C74A-8BF0-2F30-1713-6B16350BC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B7BAAF-E3EE-10C3-146F-2EA6DA778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7D6D05-7254-D9EF-A678-DD75DC3530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C36F23-40F0-7C56-E1EE-C94E2BC3A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52E3-FE39-A841-B6A2-C1D712C835DB}" type="datetimeFigureOut">
              <a:rPr lang="en-US" smtClean="0"/>
              <a:t>2/10/25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307A8F-527D-95FF-35DA-5245A12BE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F64C3-027C-17FB-2A26-4979A8318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B8DD5-761B-ED4A-9084-A9E1B1754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232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B9248-50A3-08B0-503A-F304F6F6B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823935-52EB-6487-CB3B-D05C2FD296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5DC516-F946-4C05-2181-62F20EE99B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99129A-E29F-C5CD-EE78-D86CEC943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52E3-FE39-A841-B6A2-C1D712C835DB}" type="datetimeFigureOut">
              <a:rPr lang="en-US" smtClean="0"/>
              <a:t>2/10/25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03B3CB-7EF3-5789-1D6D-1CAE464B1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633CEF-C801-1CF0-CDB3-B6BBF47B1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B8DD5-761B-ED4A-9084-A9E1B1754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575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F5E091-7B02-C320-AEF0-2FAA73A1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FC94B3-9576-8AEB-ACC1-3665F536B8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F8858-DDA0-CC90-8FBE-209EC5A849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D152E3-FE39-A841-B6A2-C1D712C835DB}" type="datetimeFigureOut">
              <a:rPr lang="en-US" smtClean="0"/>
              <a:t>2/10/25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57AB4C-C147-950E-9A34-5DC5E4C474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C71F2D-F55A-77B1-DFB4-85E0716580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4B8DD5-761B-ED4A-9084-A9E1B1754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496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1B62F0-95C1-0CA6-48D3-1B816017D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wearing green shirts&#10;&#10;Description automatically generated">
            <a:extLst>
              <a:ext uri="{FF2B5EF4-FFF2-40B4-BE49-F238E27FC236}">
                <a16:creationId xmlns:a16="http://schemas.microsoft.com/office/drawing/2014/main" id="{FDBA79C0-1A90-C816-0F03-60CE26FE6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935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381209-03EA-6CBC-0005-B8EB3CF644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next to a basket&#10;&#10;Description automatically generated">
            <a:extLst>
              <a:ext uri="{FF2B5EF4-FFF2-40B4-BE49-F238E27FC236}">
                <a16:creationId xmlns:a16="http://schemas.microsoft.com/office/drawing/2014/main" id="{78F37413-0A96-12C7-8DCB-C4A268D7B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3170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80E315-C0F2-FA8C-4514-94D91545F5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green shirt&#10;&#10;Description automatically generated">
            <a:extLst>
              <a:ext uri="{FF2B5EF4-FFF2-40B4-BE49-F238E27FC236}">
                <a16:creationId xmlns:a16="http://schemas.microsoft.com/office/drawing/2014/main" id="{30DECAA2-6B9F-05E0-45B8-AA3AE4ACE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6801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23B396-B877-6087-6C4E-373C74386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wood surface with colorful dots and text&#10;&#10;Description automatically generated">
            <a:extLst>
              <a:ext uri="{FF2B5EF4-FFF2-40B4-BE49-F238E27FC236}">
                <a16:creationId xmlns:a16="http://schemas.microsoft.com/office/drawing/2014/main" id="{602B385F-178E-3BB3-C7BB-E25A39D04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011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child with text&#10;&#10;Description automatically generated">
            <a:extLst>
              <a:ext uri="{FF2B5EF4-FFF2-40B4-BE49-F238E27FC236}">
                <a16:creationId xmlns:a16="http://schemas.microsoft.com/office/drawing/2014/main" id="{6DFFD8CA-06AC-7C02-9A09-4FCB8E98D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148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8F015-F85F-D1B6-7A70-0F651FCA1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blue background with green and white text&#10;&#10;Description automatically generated">
            <a:extLst>
              <a:ext uri="{FF2B5EF4-FFF2-40B4-BE49-F238E27FC236}">
                <a16:creationId xmlns:a16="http://schemas.microsoft.com/office/drawing/2014/main" id="{15B0F33C-62B4-8ACD-1930-470F96E26E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6923456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4B0F88-F497-0B9B-55AA-FBE4C99BB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wood surface with a black stripe&#10;&#10;Description automatically generated with medium confidence">
            <a:extLst>
              <a:ext uri="{FF2B5EF4-FFF2-40B4-BE49-F238E27FC236}">
                <a16:creationId xmlns:a16="http://schemas.microsoft.com/office/drawing/2014/main" id="{46B90732-8846-F2B8-39E9-3A5B44041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36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D5B70B-FA8E-11AE-95DA-8C0B2183A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person&#10;&#10;Description automatically generated">
            <a:extLst>
              <a:ext uri="{FF2B5EF4-FFF2-40B4-BE49-F238E27FC236}">
                <a16:creationId xmlns:a16="http://schemas.microsoft.com/office/drawing/2014/main" id="{2549DE18-F883-EED4-AC50-2610E0799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284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6ECEF7-116B-2420-FDCE-1F4078175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on a chair&#10;&#10;Description automatically generated">
            <a:extLst>
              <a:ext uri="{FF2B5EF4-FFF2-40B4-BE49-F238E27FC236}">
                <a16:creationId xmlns:a16="http://schemas.microsoft.com/office/drawing/2014/main" id="{41648ECE-28E2-53C1-E4E7-6853296B3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529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790BB-4184-8536-0EC6-2FCA2FECD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baby&#10;&#10;Description automatically generated">
            <a:extLst>
              <a:ext uri="{FF2B5EF4-FFF2-40B4-BE49-F238E27FC236}">
                <a16:creationId xmlns:a16="http://schemas.microsoft.com/office/drawing/2014/main" id="{A3D5D308-01C0-33CF-3FB6-85ED48D69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05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EB4C3-03F3-CB5E-E0C0-26553DEB3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women in green shirts&#10;&#10;Description automatically generated">
            <a:extLst>
              <a:ext uri="{FF2B5EF4-FFF2-40B4-BE49-F238E27FC236}">
                <a16:creationId xmlns:a16="http://schemas.microsoft.com/office/drawing/2014/main" id="{A464317C-0BA7-87EE-09DA-689DB55C6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669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90893B-966E-0172-3BD6-C5F7A31B6B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green shirt&#10;&#10;Description automatically generated">
            <a:extLst>
              <a:ext uri="{FF2B5EF4-FFF2-40B4-BE49-F238E27FC236}">
                <a16:creationId xmlns:a16="http://schemas.microsoft.com/office/drawing/2014/main" id="{39CD9A17-B76C-625D-8672-39AE26244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083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393F6593925F469A8D7B101D8EC6E7" ma:contentTypeVersion="15" ma:contentTypeDescription="Create a new document." ma:contentTypeScope="" ma:versionID="d38ca2f6aea82c4c23e395cce36bb488">
  <xsd:schema xmlns:xsd="http://www.w3.org/2001/XMLSchema" xmlns:xs="http://www.w3.org/2001/XMLSchema" xmlns:p="http://schemas.microsoft.com/office/2006/metadata/properties" xmlns:ns2="b1e293c3-cdde-4938-901b-455904c9c1be" xmlns:ns3="9e7eb603-4c07-4cef-ba0c-6c8f77d4aad0" targetNamespace="http://schemas.microsoft.com/office/2006/metadata/properties" ma:root="true" ma:fieldsID="43816cc318ff4b15056f9202ff12f5b0" ns2:_="" ns3:_="">
    <xsd:import namespace="b1e293c3-cdde-4938-901b-455904c9c1be"/>
    <xsd:import namespace="9e7eb603-4c07-4cef-ba0c-6c8f77d4aad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e293c3-cdde-4938-901b-455904c9c1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0c5bfe96-74db-4602-9090-19f06848e4d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7eb603-4c07-4cef-ba0c-6c8f77d4aad0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7a32b439-c4e6-4912-9f62-e2bca6f64291}" ma:internalName="TaxCatchAll" ma:showField="CatchAllData" ma:web="9e7eb603-4c07-4cef-ba0c-6c8f77d4aad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e7eb603-4c07-4cef-ba0c-6c8f77d4aad0" xsi:nil="true"/>
    <lcf76f155ced4ddcb4097134ff3c332f xmlns="b1e293c3-cdde-4938-901b-455904c9c1b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9FEB162-1FA8-483A-95CF-CE4E431BF5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e293c3-cdde-4938-901b-455904c9c1be"/>
    <ds:schemaRef ds:uri="9e7eb603-4c07-4cef-ba0c-6c8f77d4aad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A202223-920B-4CA3-B978-E69287D9756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5142A2A-0193-4A1A-BBC8-9E0C0BD25385}">
  <ds:schemaRefs>
    <ds:schemaRef ds:uri="b1e293c3-cdde-4938-901b-455904c9c1be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terms/"/>
    <ds:schemaRef ds:uri="http://schemas.microsoft.com/office/2006/documentManagement/types"/>
    <ds:schemaRef ds:uri="http://purl.org/dc/dcmitype/"/>
    <ds:schemaRef ds:uri="9e7eb603-4c07-4cef-ba0c-6c8f77d4aad0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0</Words>
  <Application>Microsoft Macintosh PowerPoint</Application>
  <PresentationFormat>Widescreen</PresentationFormat>
  <Paragraphs>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Theresa Bellinger</dc:creator>
  <cp:lastModifiedBy>Theresa Bellinger</cp:lastModifiedBy>
  <cp:revision>1</cp:revision>
  <dcterms:created xsi:type="dcterms:W3CDTF">2024-12-20T15:50:44Z</dcterms:created>
  <dcterms:modified xsi:type="dcterms:W3CDTF">2025-02-10T19:01:14Z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0x010100EC393F6593925F469A8D7B101D8EC6E7</vt:lpwstr>
  </property>
  <property fmtid="{D5CDD505-2E9C-101B-9397-08002B2CF9AE}" pid="3" name="MediaServiceImageTags">
    <vt:lpwstr/>
  </property>
</Properties>
</file>