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36"/>
  </p:notesMasterIdLst>
  <p:sldIdLst>
    <p:sldId id="256" r:id="rId5"/>
    <p:sldId id="257" r:id="rId6"/>
    <p:sldId id="286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8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7" r:id="rId27"/>
    <p:sldId id="278" r:id="rId28"/>
    <p:sldId id="279" r:id="rId29"/>
    <p:sldId id="282" r:id="rId30"/>
    <p:sldId id="283" r:id="rId31"/>
    <p:sldId id="289" r:id="rId32"/>
    <p:sldId id="288" r:id="rId33"/>
    <p:sldId id="284" r:id="rId34"/>
    <p:sldId id="285" r:id="rId35"/>
  </p:sldIdLst>
  <p:sldSz cx="18288000" cy="10287000"/>
  <p:notesSz cx="6858000" cy="9144000"/>
  <p:embeddedFontLst>
    <p:embeddedFont>
      <p:font typeface="Proxima Nova 1" panose="020B0604020202020204" charset="0"/>
      <p:regular r:id="rId37"/>
      <p:bold r:id="rId38"/>
    </p:embeddedFont>
    <p:embeddedFont>
      <p:font typeface="Proxima Nova 2" panose="020B0604020202020204" charset="0"/>
      <p:regular r:id="rId39"/>
    </p:embeddedFont>
    <p:embeddedFont>
      <p:font typeface="Proxima Nova 3" panose="020B0604020202020204" charset="0"/>
      <p:regular r:id="rId40"/>
      <p:bold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DE8221-F72E-67A0-8253-C433FF693E78}" v="1" dt="2026-10-14T15:40:37.4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3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2.fntdata"/><Relationship Id="rId46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eresa Bellinger" userId="S::theresa.bellinger@fbchomes.org::3460970a-100e-4385-aa94-3aa6e3835abd" providerId="AD" clId="Web-{F9DE8221-F72E-67A0-8253-C433FF693E78}"/>
    <pc:docChg chg="modSld">
      <pc:chgData name="Theresa Bellinger" userId="S::theresa.bellinger@fbchomes.org::3460970a-100e-4385-aa94-3aa6e3835abd" providerId="AD" clId="Web-{F9DE8221-F72E-67A0-8253-C433FF693E78}" dt="2026-10-14T15:40:37.420" v="0"/>
      <pc:docMkLst>
        <pc:docMk/>
      </pc:docMkLst>
      <pc:sldChg chg="delSp">
        <pc:chgData name="Theresa Bellinger" userId="S::theresa.bellinger@fbchomes.org::3460970a-100e-4385-aa94-3aa6e3835abd" providerId="AD" clId="Web-{F9DE8221-F72E-67A0-8253-C433FF693E78}" dt="2026-10-14T15:40:37.420" v="0"/>
        <pc:sldMkLst>
          <pc:docMk/>
          <pc:sldMk cId="0" sldId="260"/>
        </pc:sldMkLst>
        <pc:spChg chg="del">
          <ac:chgData name="Theresa Bellinger" userId="S::theresa.bellinger@fbchomes.org::3460970a-100e-4385-aa94-3aa6e3835abd" providerId="AD" clId="Web-{F9DE8221-F72E-67A0-8253-C433FF693E78}" dt="2026-10-14T15:40:37.420" v="0"/>
          <ac:spMkLst>
            <pc:docMk/>
            <pc:sldMk cId="0" sldId="260"/>
            <ac:spMk id="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343D7A-09F0-824A-86ED-54A7C047EEF2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3B3FDB-FAEF-2647-89E6-685F3A072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06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2FEBDB4-4AF3-F28C-BE6E-440845A2F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EF055351-4C25-FEFC-FF97-F93BD4C0D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88654F-762A-9C8F-7FFD-935F1292B8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520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AC0DF018-7D03-B141-1FC8-A7305441ED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467202" y="4092260"/>
            <a:ext cx="14881085" cy="4103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2"/>
              </a:lnSpc>
            </a:pPr>
            <a:endParaRPr/>
          </a:p>
          <a:p>
            <a:pPr algn="l">
              <a:lnSpc>
                <a:spcPts val="4612"/>
              </a:lnSpc>
            </a:pPr>
            <a:endParaRPr/>
          </a:p>
          <a:p>
            <a:pPr algn="l">
              <a:lnSpc>
                <a:spcPts val="4612"/>
              </a:lnSpc>
            </a:pPr>
            <a:endParaRPr/>
          </a:p>
          <a:p>
            <a:pPr marL="711280" lvl="1" indent="-355640" algn="l">
              <a:lnSpc>
                <a:spcPts val="4612"/>
              </a:lnSpc>
              <a:buFont typeface="Arial"/>
              <a:buChar char="•"/>
            </a:pPr>
            <a:r>
              <a:rPr lang="en-US" sz="3294" spc="72">
                <a:solidFill>
                  <a:srgbClr val="002B49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This template uses our brand font Proxima Nova. </a:t>
            </a:r>
          </a:p>
          <a:p>
            <a:pPr marL="711280" lvl="1" indent="-355640" algn="l">
              <a:lnSpc>
                <a:spcPts val="4612"/>
              </a:lnSpc>
              <a:buFont typeface="Arial"/>
              <a:buChar char="•"/>
            </a:pPr>
            <a:r>
              <a:rPr lang="en-US" sz="3294" spc="72">
                <a:solidFill>
                  <a:srgbClr val="002B49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Arial is acceptable as a substitute. </a:t>
            </a:r>
          </a:p>
          <a:p>
            <a:pPr marL="711280" lvl="1" indent="-355640" algn="l">
              <a:lnSpc>
                <a:spcPts val="4612"/>
              </a:lnSpc>
              <a:buFont typeface="Arial"/>
              <a:buChar char="•"/>
            </a:pPr>
            <a:r>
              <a:rPr lang="en-US" sz="3294" spc="72">
                <a:solidFill>
                  <a:srgbClr val="002B49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28 pt font size minimum for all text.​</a:t>
            </a:r>
          </a:p>
          <a:p>
            <a:pPr algn="l">
              <a:lnSpc>
                <a:spcPts val="4612"/>
              </a:lnSpc>
            </a:pPr>
            <a:endParaRPr lang="en-US" sz="3294" spc="72">
              <a:solidFill>
                <a:srgbClr val="002B49"/>
              </a:solidFill>
              <a:latin typeface="Proxima Nova 2"/>
              <a:ea typeface="Proxima Nova 2"/>
              <a:cs typeface="Proxima Nova 2"/>
              <a:sym typeface="Proxima Nova 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467202" y="3290438"/>
            <a:ext cx="9593967" cy="204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87">
                <a:solidFill>
                  <a:srgbClr val="002B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Headline</a:t>
            </a:r>
          </a:p>
          <a:p>
            <a:pPr algn="l">
              <a:lnSpc>
                <a:spcPts val="3920"/>
              </a:lnSpc>
            </a:pPr>
            <a:r>
              <a:rPr lang="en-US" sz="2800" spc="61">
                <a:solidFill>
                  <a:srgbClr val="666666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Body Copy</a:t>
            </a:r>
          </a:p>
          <a:p>
            <a:pPr algn="l">
              <a:lnSpc>
                <a:spcPts val="6999"/>
              </a:lnSpc>
            </a:pPr>
            <a:r>
              <a:rPr lang="en-US" sz="4999" spc="109">
                <a:solidFill>
                  <a:srgbClr val="6BBC44"/>
                </a:solidFill>
                <a:latin typeface="Proxima Nova 3"/>
                <a:ea typeface="Proxima Nova 3"/>
                <a:cs typeface="Proxima Nova 3"/>
                <a:sym typeface="Proxima Nova 3"/>
              </a:rPr>
              <a:t>CALLOUT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640157" y="4289093"/>
            <a:ext cx="11007685" cy="854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66"/>
              </a:lnSpc>
            </a:pPr>
            <a:r>
              <a:rPr lang="en-US" sz="5119">
                <a:solidFill>
                  <a:srgbClr val="000000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Your presentation starts after this slide.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15BB293-B90D-2F66-5F81-4740955296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684356" cy="1050995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0" y="1562100"/>
            <a:ext cx="7239000" cy="16982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793"/>
              </a:lnSpc>
            </a:pPr>
            <a:r>
              <a:rPr lang="en-US" sz="9852">
                <a:solidFill>
                  <a:srgbClr val="6BBC44"/>
                </a:solidFill>
                <a:latin typeface="Proxima Nova 3"/>
                <a:ea typeface="Proxima Nova 3"/>
                <a:cs typeface="Proxima Nova 3"/>
                <a:sym typeface="Proxima Nova 3"/>
              </a:rPr>
              <a:t>TITLE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-21772" y="3260322"/>
            <a:ext cx="7239001" cy="805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534"/>
              </a:lnSpc>
            </a:pPr>
            <a:r>
              <a:rPr lang="en-US" sz="4667">
                <a:solidFill>
                  <a:srgbClr val="FFFFFF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Subtitle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69C929A-55D3-268E-3468-664A19F7C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CF12A04-E56F-4A8D-9401-ECED0FB52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990600" y="800100"/>
            <a:ext cx="14035841" cy="1378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spc="752">
                <a:solidFill>
                  <a:srgbClr val="6BBC44"/>
                </a:solidFill>
                <a:latin typeface="Proxima Nova 3"/>
                <a:ea typeface="Proxima Nova 3"/>
                <a:cs typeface="Proxima Nova 3"/>
                <a:sym typeface="Proxima Nova 3"/>
              </a:rPr>
              <a:t>TYPE HEADING HERE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0600" y="2710767"/>
            <a:ext cx="15194300" cy="204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87">
                <a:solidFill>
                  <a:srgbClr val="002B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Headline</a:t>
            </a:r>
          </a:p>
          <a:p>
            <a:pPr algn="l">
              <a:lnSpc>
                <a:spcPts val="3920"/>
              </a:lnSpc>
            </a:pPr>
            <a:r>
              <a:rPr lang="en-US" sz="2800" spc="61">
                <a:solidFill>
                  <a:srgbClr val="666666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Body Copy</a:t>
            </a:r>
          </a:p>
          <a:p>
            <a:pPr algn="l">
              <a:lnSpc>
                <a:spcPts val="6999"/>
              </a:lnSpc>
            </a:pPr>
            <a:r>
              <a:rPr lang="en-US" sz="4999" spc="109">
                <a:solidFill>
                  <a:srgbClr val="6BBC44"/>
                </a:solidFill>
                <a:latin typeface="Proxima Nova 3"/>
                <a:ea typeface="Proxima Nova 3"/>
                <a:cs typeface="Proxima Nova 3"/>
                <a:sym typeface="Proxima Nova 3"/>
              </a:rPr>
              <a:t>CALLOUT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3DCDA32-62D0-4466-26BC-431544029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530401" y="3363747"/>
            <a:ext cx="15194300" cy="204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87">
                <a:solidFill>
                  <a:srgbClr val="002B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Headline</a:t>
            </a:r>
          </a:p>
          <a:p>
            <a:pPr algn="l">
              <a:lnSpc>
                <a:spcPts val="3920"/>
              </a:lnSpc>
            </a:pPr>
            <a:r>
              <a:rPr lang="en-US" sz="2800" spc="61">
                <a:solidFill>
                  <a:srgbClr val="666666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Body Copy</a:t>
            </a:r>
          </a:p>
          <a:p>
            <a:pPr algn="l">
              <a:lnSpc>
                <a:spcPts val="6999"/>
              </a:lnSpc>
            </a:pPr>
            <a:r>
              <a:rPr lang="en-US" sz="4999" spc="109">
                <a:solidFill>
                  <a:srgbClr val="6BBC44"/>
                </a:solidFill>
                <a:latin typeface="Proxima Nova 3"/>
                <a:ea typeface="Proxima Nova 3"/>
                <a:cs typeface="Proxima Nova 3"/>
                <a:sym typeface="Proxima Nova 3"/>
              </a:rPr>
              <a:t>CALLOUT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2D72367-ABDD-FEAB-9E90-192D49747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530401" y="3363747"/>
            <a:ext cx="15194300" cy="204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87">
                <a:solidFill>
                  <a:srgbClr val="002B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Headline</a:t>
            </a:r>
          </a:p>
          <a:p>
            <a:pPr algn="l">
              <a:lnSpc>
                <a:spcPts val="3920"/>
              </a:lnSpc>
            </a:pPr>
            <a:r>
              <a:rPr lang="en-US" sz="2800" spc="61">
                <a:solidFill>
                  <a:srgbClr val="666666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Body Copy</a:t>
            </a:r>
          </a:p>
          <a:p>
            <a:pPr algn="l">
              <a:lnSpc>
                <a:spcPts val="6999"/>
              </a:lnSpc>
            </a:pPr>
            <a:r>
              <a:rPr lang="en-US" sz="4999" spc="109">
                <a:solidFill>
                  <a:srgbClr val="6BBC44"/>
                </a:solidFill>
                <a:latin typeface="Proxima Nova 3"/>
                <a:ea typeface="Proxima Nova 3"/>
                <a:cs typeface="Proxima Nova 3"/>
                <a:sym typeface="Proxima Nova 3"/>
              </a:rPr>
              <a:t>CALLOUT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C7BBB4-6328-E1F6-1AC2-A0EE0B2F9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530401" y="3363747"/>
            <a:ext cx="15194300" cy="204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87">
                <a:solidFill>
                  <a:srgbClr val="002B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Headline</a:t>
            </a:r>
          </a:p>
          <a:p>
            <a:pPr algn="l">
              <a:lnSpc>
                <a:spcPts val="3920"/>
              </a:lnSpc>
            </a:pPr>
            <a:r>
              <a:rPr lang="en-US" sz="2800" spc="61">
                <a:solidFill>
                  <a:srgbClr val="666666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Body Copy</a:t>
            </a:r>
          </a:p>
          <a:p>
            <a:pPr algn="l">
              <a:lnSpc>
                <a:spcPts val="6999"/>
              </a:lnSpc>
            </a:pPr>
            <a:r>
              <a:rPr lang="en-US" sz="4999" spc="109">
                <a:solidFill>
                  <a:srgbClr val="6BBC44"/>
                </a:solidFill>
                <a:latin typeface="Proxima Nova 3"/>
                <a:ea typeface="Proxima Nova 3"/>
                <a:cs typeface="Proxima Nova 3"/>
                <a:sym typeface="Proxima Nova 3"/>
              </a:rPr>
              <a:t>CALLOUT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4E23B53-B40C-DF40-25F5-725CBB971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530401" y="3363747"/>
            <a:ext cx="15194300" cy="204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87">
                <a:solidFill>
                  <a:srgbClr val="002B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Headline</a:t>
            </a:r>
          </a:p>
          <a:p>
            <a:pPr algn="l">
              <a:lnSpc>
                <a:spcPts val="3920"/>
              </a:lnSpc>
            </a:pPr>
            <a:r>
              <a:rPr lang="en-US" sz="2800" spc="61">
                <a:solidFill>
                  <a:srgbClr val="666666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Body Copy</a:t>
            </a:r>
          </a:p>
          <a:p>
            <a:pPr algn="l">
              <a:lnSpc>
                <a:spcPts val="6999"/>
              </a:lnSpc>
            </a:pPr>
            <a:r>
              <a:rPr lang="en-US" sz="4999" spc="109">
                <a:solidFill>
                  <a:srgbClr val="6BBC44"/>
                </a:solidFill>
                <a:latin typeface="Proxima Nova 3"/>
                <a:ea typeface="Proxima Nova 3"/>
                <a:cs typeface="Proxima Nova 3"/>
                <a:sym typeface="Proxima Nova 3"/>
              </a:rPr>
              <a:t>CALLOUT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6319514-5BDF-9AAF-D739-C20317DA52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546850" y="3363747"/>
            <a:ext cx="15194300" cy="204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87">
                <a:solidFill>
                  <a:srgbClr val="002B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Headline</a:t>
            </a:r>
          </a:p>
          <a:p>
            <a:pPr algn="l">
              <a:lnSpc>
                <a:spcPts val="3920"/>
              </a:lnSpc>
            </a:pPr>
            <a:r>
              <a:rPr lang="en-US" sz="2800" spc="61">
                <a:solidFill>
                  <a:srgbClr val="666666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Body Copy</a:t>
            </a:r>
          </a:p>
          <a:p>
            <a:pPr algn="l">
              <a:lnSpc>
                <a:spcPts val="6999"/>
              </a:lnSpc>
            </a:pPr>
            <a:r>
              <a:rPr lang="en-US" sz="4999" spc="109">
                <a:solidFill>
                  <a:srgbClr val="6BBC44"/>
                </a:solidFill>
                <a:latin typeface="Proxima Nova 3"/>
                <a:ea typeface="Proxima Nova 3"/>
                <a:cs typeface="Proxima Nova 3"/>
                <a:sym typeface="Proxima Nova 3"/>
              </a:rPr>
              <a:t>CALLOUT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B6E76-1BA9-3B59-A4FC-2FAD16C94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74866EB-7ACA-6128-6FBF-572998A031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Box 9">
            <a:extLst>
              <a:ext uri="{FF2B5EF4-FFF2-40B4-BE49-F238E27FC236}">
                <a16:creationId xmlns:a16="http://schemas.microsoft.com/office/drawing/2014/main" id="{80F1807C-84A2-6CAF-6A68-26D288536780}"/>
              </a:ext>
            </a:extLst>
          </p:cNvPr>
          <p:cNvSpPr txBox="1"/>
          <p:nvPr/>
        </p:nvSpPr>
        <p:spPr>
          <a:xfrm>
            <a:off x="1546850" y="3363747"/>
            <a:ext cx="15194300" cy="204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87">
                <a:solidFill>
                  <a:srgbClr val="002B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Headline</a:t>
            </a:r>
          </a:p>
          <a:p>
            <a:pPr algn="l">
              <a:lnSpc>
                <a:spcPts val="3920"/>
              </a:lnSpc>
            </a:pPr>
            <a:r>
              <a:rPr lang="en-US" sz="2800" spc="61">
                <a:solidFill>
                  <a:srgbClr val="666666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Body Copy</a:t>
            </a:r>
          </a:p>
          <a:p>
            <a:pPr algn="l">
              <a:lnSpc>
                <a:spcPts val="6999"/>
              </a:lnSpc>
            </a:pPr>
            <a:r>
              <a:rPr lang="en-US" sz="4999" spc="109">
                <a:solidFill>
                  <a:srgbClr val="6BBC44"/>
                </a:solidFill>
                <a:latin typeface="Proxima Nova 3"/>
                <a:ea typeface="Proxima Nova 3"/>
                <a:cs typeface="Proxima Nova 3"/>
                <a:sym typeface="Proxima Nova 3"/>
              </a:rPr>
              <a:t>CALLOUT</a:t>
            </a:r>
          </a:p>
        </p:txBody>
      </p:sp>
    </p:spTree>
    <p:extLst>
      <p:ext uri="{BB962C8B-B14F-4D97-AF65-F5344CB8AC3E}">
        <p14:creationId xmlns:p14="http://schemas.microsoft.com/office/powerpoint/2010/main" val="2998665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C1EE496-304B-4FB9-0C2A-3A1141A636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546850" y="3363747"/>
            <a:ext cx="15194300" cy="204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87">
                <a:solidFill>
                  <a:srgbClr val="002B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Headline</a:t>
            </a:r>
          </a:p>
          <a:p>
            <a:pPr algn="l">
              <a:lnSpc>
                <a:spcPts val="3920"/>
              </a:lnSpc>
            </a:pPr>
            <a:r>
              <a:rPr lang="en-US" sz="2800" spc="61">
                <a:solidFill>
                  <a:srgbClr val="666666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Body Copy</a:t>
            </a:r>
          </a:p>
          <a:p>
            <a:pPr algn="l">
              <a:lnSpc>
                <a:spcPts val="6999"/>
              </a:lnSpc>
            </a:pPr>
            <a:r>
              <a:rPr lang="en-US" sz="4999" spc="109">
                <a:solidFill>
                  <a:srgbClr val="6BBC44"/>
                </a:solidFill>
                <a:latin typeface="Proxima Nova 3"/>
                <a:ea typeface="Proxima Nova 3"/>
                <a:cs typeface="Proxima Nova 3"/>
                <a:sym typeface="Proxima Nova 3"/>
              </a:rPr>
              <a:t>CALLOUT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B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F6AB918-DEE8-1584-F4F8-947A2395C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553096" y="3938017"/>
            <a:ext cx="15181808" cy="1227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40"/>
              </a:lnSpc>
            </a:pPr>
            <a:r>
              <a:rPr lang="en-US" sz="7171">
                <a:solidFill>
                  <a:srgbClr val="FFFFFF"/>
                </a:solidFill>
                <a:latin typeface="Proxima Nova 3"/>
                <a:ea typeface="Proxima Nova 3"/>
                <a:cs typeface="Proxima Nova 3"/>
                <a:sym typeface="Proxima Nova 3"/>
              </a:rPr>
              <a:t>Statement, quote, or large stat here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17308" y="1875025"/>
            <a:ext cx="2853384" cy="1881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18"/>
              </a:lnSpc>
            </a:pPr>
            <a:r>
              <a:rPr lang="en-US" sz="11013">
                <a:solidFill>
                  <a:srgbClr val="6BBC44"/>
                </a:solidFill>
                <a:latin typeface="Proxima Nova 3"/>
                <a:ea typeface="Proxima Nova 3"/>
                <a:cs typeface="Proxima Nova 3"/>
                <a:sym typeface="Proxima Nova 3"/>
              </a:rPr>
              <a:t>00%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B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B086D21-C08D-FC80-DA0A-D1BAE18E70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2037606" y="3921975"/>
            <a:ext cx="14212788" cy="1227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40"/>
              </a:lnSpc>
            </a:pPr>
            <a:r>
              <a:rPr lang="en-US" sz="7171">
                <a:solidFill>
                  <a:srgbClr val="FFFFFF"/>
                </a:solidFill>
                <a:latin typeface="Proxima Nova 3"/>
                <a:ea typeface="Proxima Nova 3"/>
                <a:cs typeface="Proxima Nova 3"/>
                <a:sym typeface="Proxima Nova 3"/>
              </a:rPr>
              <a:t>Alternate quote or large stat here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17308" y="1858983"/>
            <a:ext cx="2853384" cy="1881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18"/>
              </a:lnSpc>
            </a:pPr>
            <a:r>
              <a:rPr lang="en-US" sz="11013">
                <a:solidFill>
                  <a:srgbClr val="6BBC44"/>
                </a:solidFill>
                <a:latin typeface="Proxima Nova 3"/>
                <a:ea typeface="Proxima Nova 3"/>
                <a:cs typeface="Proxima Nova 3"/>
                <a:sym typeface="Proxima Nova 3"/>
              </a:rPr>
              <a:t>00%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89340-DA61-7731-C611-559992DA20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066800" y="876300"/>
            <a:ext cx="9515779" cy="2105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6BBC44"/>
                </a:solidFill>
                <a:latin typeface="Proxima Nova 3"/>
                <a:ea typeface="Proxima Nova 3"/>
                <a:cs typeface="Proxima Nova 3"/>
                <a:sym typeface="Proxima Nova 3"/>
              </a:rPr>
              <a:t>HEADLINE OR STATEMENT HERE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66800" y="3244814"/>
            <a:ext cx="8575402" cy="805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34"/>
              </a:lnSpc>
            </a:pPr>
            <a:r>
              <a:rPr lang="en-US" sz="4667">
                <a:solidFill>
                  <a:srgbClr val="FFFFFF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Lorem Ipsum Dolor Sit Amet.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B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35F833D-68F4-052E-F801-C434E995E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5EA92103-103F-C988-A27A-D54C57D5B3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295E72ED-F2B0-877A-30DB-071B99DFB7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1BAD74-4AA7-3216-05E4-9CEC3111A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5496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08D24C-C5AF-86DA-D086-B5BC27EE4A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35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B23DE9-AD98-A79A-3A4E-485ED8C66C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9353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14D81D-5098-6999-AAE8-75884962AA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8258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81DD43-A106-2E5B-DCF8-5240293BF8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4405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795632-9B6E-D4A0-19EF-9AEEDDA931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254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3F6CCA-ABE0-ECF4-CD36-AEB1063D5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1759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00622-0595-94C7-633E-34668C424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371542-B7BE-B371-2847-93954E9F6B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9581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FE57DC-A2CA-F4E1-CFF8-5535C1361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9454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EF3B80-F00A-F58C-3660-FA38A2953C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244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yperlink xmlns="b1e293c3-cdde-4938-901b-455904c9c1be">
      <Url xsi:nil="true"/>
      <Description xsi:nil="true"/>
    </Hyperlink>
    <TaxCatchAll xmlns="9e7eb603-4c07-4cef-ba0c-6c8f77d4aad0" xsi:nil="true"/>
    <lcf76f155ced4ddcb4097134ff3c332f xmlns="b1e293c3-cdde-4938-901b-455904c9c1b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393F6593925F469A8D7B101D8EC6E7" ma:contentTypeVersion="17" ma:contentTypeDescription="Create a new document." ma:contentTypeScope="" ma:versionID="d6152bbf85ba0d59daf124a49487602c">
  <xsd:schema xmlns:xsd="http://www.w3.org/2001/XMLSchema" xmlns:xs="http://www.w3.org/2001/XMLSchema" xmlns:p="http://schemas.microsoft.com/office/2006/metadata/properties" xmlns:ns2="b1e293c3-cdde-4938-901b-455904c9c1be" xmlns:ns3="9e7eb603-4c07-4cef-ba0c-6c8f77d4aad0" targetNamespace="http://schemas.microsoft.com/office/2006/metadata/properties" ma:root="true" ma:fieldsID="dffd509529739d4cd6d1d3e1fa9073a4" ns2:_="" ns3:_="">
    <xsd:import namespace="b1e293c3-cdde-4938-901b-455904c9c1be"/>
    <xsd:import namespace="9e7eb603-4c07-4cef-ba0c-6c8f77d4aa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  <xsd:element ref="ns2:Hyper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e293c3-cdde-4938-901b-455904c9c1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c5bfe96-74db-4602-9090-19f06848e4d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Hyperlink" ma:index="24" nillable="true" ma:displayName="Hyperlink" ma:format="Hyperlink" ma:internalName="Hyper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7eb603-4c07-4cef-ba0c-6c8f77d4aad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a32b439-c4e6-4912-9f62-e2bca6f64291}" ma:internalName="TaxCatchAll" ma:showField="CatchAllData" ma:web="9e7eb603-4c07-4cef-ba0c-6c8f77d4aa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D007CF-EA42-4A55-9FFC-D6FBC14347C4}">
  <ds:schemaRefs>
    <ds:schemaRef ds:uri="9e7eb603-4c07-4cef-ba0c-6c8f77d4aad0"/>
    <ds:schemaRef ds:uri="b1e293c3-cdde-4938-901b-455904c9c1b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AAC9A33-49DF-422D-AF1A-7209D485E5F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16F6FB-0AD0-40BF-B7D0-3BADB5F1B666}">
  <ds:schemaRefs>
    <ds:schemaRef ds:uri="9e7eb603-4c07-4cef-ba0c-6c8f77d4aad0"/>
    <ds:schemaRef ds:uri="b1e293c3-cdde-4938-901b-455904c9c1b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31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OMC PPT Template</dc:title>
  <cp:revision>1</cp:revision>
  <dcterms:created xsi:type="dcterms:W3CDTF">2006-08-16T00:00:00Z</dcterms:created>
  <dcterms:modified xsi:type="dcterms:W3CDTF">2026-10-14T15:40:51Z</dcterms:modified>
  <dc:identifier>DAGxGcxzp2Y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0x010100EC393F6593925F469A8D7B101D8EC6E7</vt:lpwstr>
  </property>
  <property fmtid="{D5CDD505-2E9C-101B-9397-08002B2CF9AE}" pid="3" name="MediaServiceImageTags">
    <vt:lpwstr/>
  </property>
</Properties>
</file>